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notesSlides/notesSlide1.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3.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4.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6.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7.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8.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9.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10.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13.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14.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15.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16.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17.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18.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19.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20.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 id="2147483693" r:id="rId3"/>
    <p:sldMasterId id="2147483713" r:id="rId4"/>
  </p:sldMasterIdLst>
  <p:notesMasterIdLst>
    <p:notesMasterId r:id="rId26"/>
  </p:notesMasterIdLst>
  <p:handoutMasterIdLst>
    <p:handoutMasterId r:id="rId27"/>
  </p:handoutMasterIdLst>
  <p:sldIdLst>
    <p:sldId id="336" r:id="rId5"/>
    <p:sldId id="448" r:id="rId6"/>
    <p:sldId id="483" r:id="rId7"/>
    <p:sldId id="499" r:id="rId8"/>
    <p:sldId id="491" r:id="rId9"/>
    <p:sldId id="490" r:id="rId10"/>
    <p:sldId id="488" r:id="rId11"/>
    <p:sldId id="484" r:id="rId12"/>
    <p:sldId id="492" r:id="rId13"/>
    <p:sldId id="485" r:id="rId14"/>
    <p:sldId id="479" r:id="rId15"/>
    <p:sldId id="480" r:id="rId16"/>
    <p:sldId id="481" r:id="rId17"/>
    <p:sldId id="486" r:id="rId18"/>
    <p:sldId id="500" r:id="rId19"/>
    <p:sldId id="495" r:id="rId20"/>
    <p:sldId id="494" r:id="rId21"/>
    <p:sldId id="496" r:id="rId22"/>
    <p:sldId id="497" r:id="rId23"/>
    <p:sldId id="498" r:id="rId24"/>
    <p:sldId id="467" r:id="rId25"/>
  </p:sldIdLst>
  <p:sldSz cx="12192000" cy="6858000"/>
  <p:notesSz cx="6805613" cy="9944100"/>
  <p:custDataLst>
    <p:tags r:id="rId28"/>
  </p:custDataLst>
  <p:defaultTextStyle>
    <a:defPPr>
      <a:defRPr lang="es-ES"/>
    </a:defPPr>
    <a:lvl1pPr marL="0" algn="l" defTabSz="914286" rtl="0" eaLnBrk="1" latinLnBrk="0" hangingPunct="1">
      <a:defRPr sz="1900" kern="1200">
        <a:solidFill>
          <a:schemeClr val="tx1"/>
        </a:solidFill>
        <a:latin typeface="+mn-lt"/>
        <a:ea typeface="+mn-ea"/>
        <a:cs typeface="+mn-cs"/>
      </a:defRPr>
    </a:lvl1pPr>
    <a:lvl2pPr marL="457143" algn="l" defTabSz="914286" rtl="0" eaLnBrk="1" latinLnBrk="0" hangingPunct="1">
      <a:defRPr sz="1900" kern="1200">
        <a:solidFill>
          <a:schemeClr val="tx1"/>
        </a:solidFill>
        <a:latin typeface="+mn-lt"/>
        <a:ea typeface="+mn-ea"/>
        <a:cs typeface="+mn-cs"/>
      </a:defRPr>
    </a:lvl2pPr>
    <a:lvl3pPr marL="914286" algn="l" defTabSz="914286" rtl="0" eaLnBrk="1" latinLnBrk="0" hangingPunct="1">
      <a:defRPr sz="1900" kern="1200">
        <a:solidFill>
          <a:schemeClr val="tx1"/>
        </a:solidFill>
        <a:latin typeface="+mn-lt"/>
        <a:ea typeface="+mn-ea"/>
        <a:cs typeface="+mn-cs"/>
      </a:defRPr>
    </a:lvl3pPr>
    <a:lvl4pPr marL="1371430" algn="l" defTabSz="914286" rtl="0" eaLnBrk="1" latinLnBrk="0" hangingPunct="1">
      <a:defRPr sz="1900" kern="1200">
        <a:solidFill>
          <a:schemeClr val="tx1"/>
        </a:solidFill>
        <a:latin typeface="+mn-lt"/>
        <a:ea typeface="+mn-ea"/>
        <a:cs typeface="+mn-cs"/>
      </a:defRPr>
    </a:lvl4pPr>
    <a:lvl5pPr marL="1828573" algn="l" defTabSz="914286" rtl="0" eaLnBrk="1" latinLnBrk="0" hangingPunct="1">
      <a:defRPr sz="1900" kern="1200">
        <a:solidFill>
          <a:schemeClr val="tx1"/>
        </a:solidFill>
        <a:latin typeface="+mn-lt"/>
        <a:ea typeface="+mn-ea"/>
        <a:cs typeface="+mn-cs"/>
      </a:defRPr>
    </a:lvl5pPr>
    <a:lvl6pPr marL="2285718" algn="l" defTabSz="914286" rtl="0" eaLnBrk="1" latinLnBrk="0" hangingPunct="1">
      <a:defRPr sz="1900" kern="1200">
        <a:solidFill>
          <a:schemeClr val="tx1"/>
        </a:solidFill>
        <a:latin typeface="+mn-lt"/>
        <a:ea typeface="+mn-ea"/>
        <a:cs typeface="+mn-cs"/>
      </a:defRPr>
    </a:lvl6pPr>
    <a:lvl7pPr marL="2742858" algn="l" defTabSz="914286" rtl="0" eaLnBrk="1" latinLnBrk="0" hangingPunct="1">
      <a:defRPr sz="1900" kern="1200">
        <a:solidFill>
          <a:schemeClr val="tx1"/>
        </a:solidFill>
        <a:latin typeface="+mn-lt"/>
        <a:ea typeface="+mn-ea"/>
        <a:cs typeface="+mn-cs"/>
      </a:defRPr>
    </a:lvl7pPr>
    <a:lvl8pPr marL="3200000" algn="l" defTabSz="914286" rtl="0" eaLnBrk="1" latinLnBrk="0" hangingPunct="1">
      <a:defRPr sz="1900" kern="1200">
        <a:solidFill>
          <a:schemeClr val="tx1"/>
        </a:solidFill>
        <a:latin typeface="+mn-lt"/>
        <a:ea typeface="+mn-ea"/>
        <a:cs typeface="+mn-cs"/>
      </a:defRPr>
    </a:lvl8pPr>
    <a:lvl9pPr marL="3657143" algn="l" defTabSz="914286"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6" userDrawn="1">
          <p15:clr>
            <a:srgbClr val="A4A3A4"/>
          </p15:clr>
        </p15:guide>
        <p15:guide id="2" pos="506" userDrawn="1">
          <p15:clr>
            <a:srgbClr val="A4A3A4"/>
          </p15:clr>
        </p15:guide>
        <p15:guide id="5" orient="horz" pos="754" userDrawn="1">
          <p15:clr>
            <a:srgbClr val="A4A3A4"/>
          </p15:clr>
        </p15:guide>
        <p15:guide id="6" pos="7446" userDrawn="1">
          <p15:clr>
            <a:srgbClr val="A4A3A4"/>
          </p15:clr>
        </p15:guide>
        <p15:guide id="11" pos="716" userDrawn="1">
          <p15:clr>
            <a:srgbClr val="A4A3A4"/>
          </p15:clr>
        </p15:guide>
        <p15:guide id="14" orient="horz" pos="2954" userDrawn="1">
          <p15:clr>
            <a:srgbClr val="A4A3A4"/>
          </p15:clr>
        </p15:guide>
        <p15:guide id="15" orient="horz" pos="755">
          <p15:clr>
            <a:srgbClr val="A4A3A4"/>
          </p15:clr>
        </p15:guide>
        <p15:guide id="16" orient="horz" pos="2955">
          <p15:clr>
            <a:srgbClr val="A4A3A4"/>
          </p15:clr>
        </p15:guide>
        <p15:guide id="17" pos="507">
          <p15:clr>
            <a:srgbClr val="A4A3A4"/>
          </p15:clr>
        </p15:guide>
        <p15:guide id="18" pos="744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guyen, Anne-Lise" initials="NA" lastIdx="27" clrIdx="0"/>
  <p:cmAuthor id="7" name="Santalla Perez, Yamina Isabel" initials="SPYI" lastIdx="15" clrIdx="7"/>
  <p:cmAuthor id="1" name="Lelieveldt, William" initials="LW" lastIdx="22" clrIdx="1"/>
  <p:cmAuthor id="8" name="Tsonchev, Vladimir" initials="TV" lastIdx="5" clrIdx="8"/>
  <p:cmAuthor id="2" name="Pareja Marta Javier" initials="PMJ" lastIdx="6" clrIdx="2"/>
  <p:cmAuthor id="9" name="frygemm" initials="f" lastIdx="3" clrIdx="9"/>
  <p:cmAuthor id="3" name="lelieve" initials="l" lastIdx="4" clrIdx="3"/>
  <p:cmAuthor id="4" name="Jong-Knol, M. de (Marjolein)" initials="JMd(" lastIdx="16" clrIdx="4"/>
  <p:cmAuthor id="5" name="BERMUDEZ TEJERO MARIA TERESA" initials="BTMT" lastIdx="7" clrIdx="5"/>
  <p:cmAuthor id="6" name="Unai De_Juan Diaz" initials="UDD"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FFFF"/>
    <a:srgbClr val="458FA3"/>
    <a:srgbClr val="C3C3C3"/>
    <a:srgbClr val="BDDBE3"/>
    <a:srgbClr val="3C3C3B"/>
    <a:srgbClr val="EB0000"/>
    <a:srgbClr val="13868C"/>
    <a:srgbClr val="363636"/>
    <a:srgbClr val="DEED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9" autoAdjust="0"/>
    <p:restoredTop sz="79435" autoAdjust="0"/>
  </p:normalViewPr>
  <p:slideViewPr>
    <p:cSldViewPr snapToGrid="0" showGuides="1">
      <p:cViewPr varScale="1">
        <p:scale>
          <a:sx n="119" d="100"/>
          <a:sy n="119" d="100"/>
        </p:scale>
        <p:origin x="240" y="108"/>
      </p:cViewPr>
      <p:guideLst>
        <p:guide orient="horz" pos="436"/>
        <p:guide pos="506"/>
        <p:guide orient="horz" pos="754"/>
        <p:guide pos="7446"/>
        <p:guide pos="716"/>
        <p:guide orient="horz" pos="2954"/>
        <p:guide orient="horz" pos="755"/>
        <p:guide orient="horz" pos="2955"/>
        <p:guide pos="507"/>
        <p:guide pos="7447"/>
      </p:guideLst>
    </p:cSldViewPr>
  </p:slideViewPr>
  <p:outlineViewPr>
    <p:cViewPr>
      <p:scale>
        <a:sx n="33" d="100"/>
        <a:sy n="33" d="100"/>
      </p:scale>
      <p:origin x="18" y="0"/>
    </p:cViewPr>
  </p:outlineViewPr>
  <p:notesTextViewPr>
    <p:cViewPr>
      <p:scale>
        <a:sx n="3" d="2"/>
        <a:sy n="3" d="2"/>
      </p:scale>
      <p:origin x="0" y="0"/>
    </p:cViewPr>
  </p:notesTextViewPr>
  <p:sorterViewPr>
    <p:cViewPr varScale="1">
      <p:scale>
        <a:sx n="100" d="100"/>
        <a:sy n="100" d="100"/>
      </p:scale>
      <p:origin x="0" y="-120"/>
    </p:cViewPr>
  </p:sorterViewPr>
  <p:notesViewPr>
    <p:cSldViewPr snapToGrid="0">
      <p:cViewPr varScale="1">
        <p:scale>
          <a:sx n="83" d="100"/>
          <a:sy n="83" d="100"/>
        </p:scale>
        <p:origin x="3120"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60B1AF7E-5BC2-4D30-87FE-E1B659CA1548}"/>
              </a:ext>
            </a:extLst>
          </p:cNvPr>
          <p:cNvSpPr>
            <a:spLocks noGrp="1"/>
          </p:cNvSpPr>
          <p:nvPr>
            <p:ph type="hdr" sz="quarter"/>
          </p:nvPr>
        </p:nvSpPr>
        <p:spPr>
          <a:xfrm>
            <a:off x="0" y="1"/>
            <a:ext cx="2949099" cy="498932"/>
          </a:xfrm>
          <a:prstGeom prst="rect">
            <a:avLst/>
          </a:prstGeom>
        </p:spPr>
        <p:txBody>
          <a:bodyPr vert="horz" lIns="91943" tIns="45971" rIns="91943" bIns="45971" rtlCol="0"/>
          <a:lstStyle>
            <a:lvl1pPr algn="l">
              <a:defRPr sz="1200"/>
            </a:lvl1pPr>
          </a:lstStyle>
          <a:p>
            <a:endParaRPr lang="es-ES"/>
          </a:p>
        </p:txBody>
      </p:sp>
      <p:sp>
        <p:nvSpPr>
          <p:cNvPr id="3" name="Marcador de fecha 2">
            <a:extLst>
              <a:ext uri="{FF2B5EF4-FFF2-40B4-BE49-F238E27FC236}">
                <a16:creationId xmlns:a16="http://schemas.microsoft.com/office/drawing/2014/main" id="{61D35212-2950-4BB8-B0AA-EE773689934D}"/>
              </a:ext>
            </a:extLst>
          </p:cNvPr>
          <p:cNvSpPr>
            <a:spLocks noGrp="1"/>
          </p:cNvSpPr>
          <p:nvPr>
            <p:ph type="dt" sz="quarter" idx="1"/>
          </p:nvPr>
        </p:nvSpPr>
        <p:spPr>
          <a:xfrm>
            <a:off x="3854940" y="1"/>
            <a:ext cx="2949099" cy="498932"/>
          </a:xfrm>
          <a:prstGeom prst="rect">
            <a:avLst/>
          </a:prstGeom>
        </p:spPr>
        <p:txBody>
          <a:bodyPr vert="horz" lIns="91943" tIns="45971" rIns="91943" bIns="45971" rtlCol="0"/>
          <a:lstStyle>
            <a:lvl1pPr algn="r">
              <a:defRPr sz="1200"/>
            </a:lvl1pPr>
          </a:lstStyle>
          <a:p>
            <a:fld id="{6DA5188B-02CB-4126-A12E-C27940239E67}" type="datetimeFigureOut">
              <a:rPr lang="es-ES" smtClean="0"/>
              <a:t>02/12/2020</a:t>
            </a:fld>
            <a:endParaRPr lang="es-ES"/>
          </a:p>
        </p:txBody>
      </p:sp>
      <p:sp>
        <p:nvSpPr>
          <p:cNvPr id="4" name="Marcador de pie de página 3">
            <a:extLst>
              <a:ext uri="{FF2B5EF4-FFF2-40B4-BE49-F238E27FC236}">
                <a16:creationId xmlns:a16="http://schemas.microsoft.com/office/drawing/2014/main" id="{56FAF009-7545-4A39-A198-6416D3420CD5}"/>
              </a:ext>
            </a:extLst>
          </p:cNvPr>
          <p:cNvSpPr>
            <a:spLocks noGrp="1"/>
          </p:cNvSpPr>
          <p:nvPr>
            <p:ph type="ftr" sz="quarter" idx="2"/>
          </p:nvPr>
        </p:nvSpPr>
        <p:spPr>
          <a:xfrm>
            <a:off x="0" y="9445172"/>
            <a:ext cx="2949099" cy="498931"/>
          </a:xfrm>
          <a:prstGeom prst="rect">
            <a:avLst/>
          </a:prstGeom>
        </p:spPr>
        <p:txBody>
          <a:bodyPr vert="horz" lIns="91943" tIns="45971" rIns="91943" bIns="45971"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5B8A1D82-08B5-4B1F-860C-695167F2EE13}"/>
              </a:ext>
            </a:extLst>
          </p:cNvPr>
          <p:cNvSpPr>
            <a:spLocks noGrp="1"/>
          </p:cNvSpPr>
          <p:nvPr>
            <p:ph type="sldNum" sz="quarter" idx="3"/>
          </p:nvPr>
        </p:nvSpPr>
        <p:spPr>
          <a:xfrm>
            <a:off x="3854940" y="9445172"/>
            <a:ext cx="2949099" cy="498931"/>
          </a:xfrm>
          <a:prstGeom prst="rect">
            <a:avLst/>
          </a:prstGeom>
        </p:spPr>
        <p:txBody>
          <a:bodyPr vert="horz" lIns="91943" tIns="45971" rIns="91943" bIns="45971" rtlCol="0" anchor="b"/>
          <a:lstStyle>
            <a:lvl1pPr algn="r">
              <a:defRPr sz="1200"/>
            </a:lvl1pPr>
          </a:lstStyle>
          <a:p>
            <a:fld id="{4F54CB31-C4D0-4176-AC65-C48107E42122}" type="slidenum">
              <a:rPr lang="es-ES" smtClean="0"/>
              <a:t>‹#›</a:t>
            </a:fld>
            <a:endParaRPr lang="es-ES"/>
          </a:p>
        </p:txBody>
      </p:sp>
    </p:spTree>
    <p:extLst>
      <p:ext uri="{BB962C8B-B14F-4D97-AF65-F5344CB8AC3E}">
        <p14:creationId xmlns:p14="http://schemas.microsoft.com/office/powerpoint/2010/main" val="826867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9099" cy="498932"/>
          </a:xfrm>
          <a:prstGeom prst="rect">
            <a:avLst/>
          </a:prstGeom>
        </p:spPr>
        <p:txBody>
          <a:bodyPr vert="horz" lIns="91943" tIns="45971" rIns="91943" bIns="45971" rtlCol="0"/>
          <a:lstStyle>
            <a:lvl1pPr algn="l">
              <a:defRPr sz="1200"/>
            </a:lvl1pPr>
          </a:lstStyle>
          <a:p>
            <a:endParaRPr lang="es-ES"/>
          </a:p>
        </p:txBody>
      </p:sp>
      <p:sp>
        <p:nvSpPr>
          <p:cNvPr id="3" name="Marcador de fecha 2"/>
          <p:cNvSpPr>
            <a:spLocks noGrp="1"/>
          </p:cNvSpPr>
          <p:nvPr>
            <p:ph type="dt" idx="1"/>
          </p:nvPr>
        </p:nvSpPr>
        <p:spPr>
          <a:xfrm>
            <a:off x="3854940" y="1"/>
            <a:ext cx="2949099" cy="498932"/>
          </a:xfrm>
          <a:prstGeom prst="rect">
            <a:avLst/>
          </a:prstGeom>
        </p:spPr>
        <p:txBody>
          <a:bodyPr vert="horz" lIns="91943" tIns="45971" rIns="91943" bIns="45971" rtlCol="0"/>
          <a:lstStyle>
            <a:lvl1pPr algn="r">
              <a:defRPr sz="1200"/>
            </a:lvl1pPr>
          </a:lstStyle>
          <a:p>
            <a:fld id="{2281D6FC-8B18-4D83-81FA-5ECA9E5C1AAF}" type="datetimeFigureOut">
              <a:rPr lang="es-ES" smtClean="0"/>
              <a:t>02/12/2020</a:t>
            </a:fld>
            <a:endParaRPr lang="es-ES"/>
          </a:p>
        </p:txBody>
      </p:sp>
      <p:sp>
        <p:nvSpPr>
          <p:cNvPr id="4" name="Marcador de imagen de diapositiva 3"/>
          <p:cNvSpPr>
            <a:spLocks noGrp="1" noRot="1" noChangeAspect="1"/>
          </p:cNvSpPr>
          <p:nvPr>
            <p:ph type="sldImg" idx="2"/>
          </p:nvPr>
        </p:nvSpPr>
        <p:spPr>
          <a:xfrm>
            <a:off x="420688" y="1244600"/>
            <a:ext cx="5964237" cy="3355975"/>
          </a:xfrm>
          <a:prstGeom prst="rect">
            <a:avLst/>
          </a:prstGeom>
          <a:noFill/>
          <a:ln w="12700">
            <a:solidFill>
              <a:prstClr val="black"/>
            </a:solidFill>
          </a:ln>
        </p:spPr>
        <p:txBody>
          <a:bodyPr vert="horz" lIns="91943" tIns="45971" rIns="91943" bIns="45971" rtlCol="0" anchor="ctr"/>
          <a:lstStyle/>
          <a:p>
            <a:endParaRPr lang="es-ES"/>
          </a:p>
        </p:txBody>
      </p:sp>
      <p:sp>
        <p:nvSpPr>
          <p:cNvPr id="5" name="Marcador de notas 4"/>
          <p:cNvSpPr>
            <a:spLocks noGrp="1"/>
          </p:cNvSpPr>
          <p:nvPr>
            <p:ph type="body" sz="quarter" idx="3"/>
          </p:nvPr>
        </p:nvSpPr>
        <p:spPr>
          <a:xfrm>
            <a:off x="680562" y="4785598"/>
            <a:ext cx="5444490" cy="3915490"/>
          </a:xfrm>
          <a:prstGeom prst="rect">
            <a:avLst/>
          </a:prstGeom>
        </p:spPr>
        <p:txBody>
          <a:bodyPr vert="horz" lIns="91943" tIns="45971" rIns="91943" bIns="45971"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45172"/>
            <a:ext cx="2949099" cy="498931"/>
          </a:xfrm>
          <a:prstGeom prst="rect">
            <a:avLst/>
          </a:prstGeom>
        </p:spPr>
        <p:txBody>
          <a:bodyPr vert="horz" lIns="91943" tIns="45971" rIns="91943" bIns="45971"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4940" y="9445172"/>
            <a:ext cx="2949099" cy="498931"/>
          </a:xfrm>
          <a:prstGeom prst="rect">
            <a:avLst/>
          </a:prstGeom>
        </p:spPr>
        <p:txBody>
          <a:bodyPr vert="horz" lIns="91943" tIns="45971" rIns="91943" bIns="45971" rtlCol="0" anchor="b"/>
          <a:lstStyle>
            <a:lvl1pPr algn="r">
              <a:defRPr sz="1200"/>
            </a:lvl1pPr>
          </a:lstStyle>
          <a:p>
            <a:fld id="{7978D618-BBD3-4FF5-9218-0E9FEB4B2F82}" type="slidenum">
              <a:rPr lang="es-ES" smtClean="0"/>
              <a:t>‹#›</a:t>
            </a:fld>
            <a:endParaRPr lang="es-ES"/>
          </a:p>
        </p:txBody>
      </p:sp>
    </p:spTree>
    <p:extLst>
      <p:ext uri="{BB962C8B-B14F-4D97-AF65-F5344CB8AC3E}">
        <p14:creationId xmlns:p14="http://schemas.microsoft.com/office/powerpoint/2010/main" val="1446315708"/>
      </p:ext>
    </p:extLst>
  </p:cSld>
  <p:clrMap bg1="lt1" tx1="dk1" bg2="lt2" tx2="dk2" accent1="accent1" accent2="accent2" accent3="accent3" accent4="accent4" accent5="accent5" accent6="accent6" hlink="hlink" folHlink="folHlink"/>
  <p:notesStyle>
    <a:lvl1pPr marL="0" algn="l" defTabSz="914286" rtl="0" eaLnBrk="1" latinLnBrk="0" hangingPunct="1">
      <a:defRPr sz="1200" kern="1200">
        <a:solidFill>
          <a:schemeClr val="tx1"/>
        </a:solidFill>
        <a:latin typeface="+mn-lt"/>
        <a:ea typeface="+mn-ea"/>
        <a:cs typeface="+mn-cs"/>
      </a:defRPr>
    </a:lvl1pPr>
    <a:lvl2pPr marL="457143" algn="l" defTabSz="914286" rtl="0" eaLnBrk="1" latinLnBrk="0" hangingPunct="1">
      <a:defRPr sz="1200" kern="1200">
        <a:solidFill>
          <a:schemeClr val="tx1"/>
        </a:solidFill>
        <a:latin typeface="+mn-lt"/>
        <a:ea typeface="+mn-ea"/>
        <a:cs typeface="+mn-cs"/>
      </a:defRPr>
    </a:lvl2pPr>
    <a:lvl3pPr marL="914286" algn="l" defTabSz="914286" rtl="0" eaLnBrk="1" latinLnBrk="0" hangingPunct="1">
      <a:defRPr sz="1200" kern="1200">
        <a:solidFill>
          <a:schemeClr val="tx1"/>
        </a:solidFill>
        <a:latin typeface="+mn-lt"/>
        <a:ea typeface="+mn-ea"/>
        <a:cs typeface="+mn-cs"/>
      </a:defRPr>
    </a:lvl3pPr>
    <a:lvl4pPr marL="1371430" algn="l" defTabSz="914286" rtl="0" eaLnBrk="1" latinLnBrk="0" hangingPunct="1">
      <a:defRPr sz="1200" kern="1200">
        <a:solidFill>
          <a:schemeClr val="tx1"/>
        </a:solidFill>
        <a:latin typeface="+mn-lt"/>
        <a:ea typeface="+mn-ea"/>
        <a:cs typeface="+mn-cs"/>
      </a:defRPr>
    </a:lvl4pPr>
    <a:lvl5pPr marL="1828573" algn="l" defTabSz="914286" rtl="0" eaLnBrk="1" latinLnBrk="0" hangingPunct="1">
      <a:defRPr sz="1200" kern="1200">
        <a:solidFill>
          <a:schemeClr val="tx1"/>
        </a:solidFill>
        <a:latin typeface="+mn-lt"/>
        <a:ea typeface="+mn-ea"/>
        <a:cs typeface="+mn-cs"/>
      </a:defRPr>
    </a:lvl5pPr>
    <a:lvl6pPr marL="2285718" algn="l" defTabSz="914286" rtl="0" eaLnBrk="1" latinLnBrk="0" hangingPunct="1">
      <a:defRPr sz="1200" kern="1200">
        <a:solidFill>
          <a:schemeClr val="tx1"/>
        </a:solidFill>
        <a:latin typeface="+mn-lt"/>
        <a:ea typeface="+mn-ea"/>
        <a:cs typeface="+mn-cs"/>
      </a:defRPr>
    </a:lvl6pPr>
    <a:lvl7pPr marL="2742858" algn="l" defTabSz="914286" rtl="0" eaLnBrk="1" latinLnBrk="0" hangingPunct="1">
      <a:defRPr sz="1200" kern="1200">
        <a:solidFill>
          <a:schemeClr val="tx1"/>
        </a:solidFill>
        <a:latin typeface="+mn-lt"/>
        <a:ea typeface="+mn-ea"/>
        <a:cs typeface="+mn-cs"/>
      </a:defRPr>
    </a:lvl7pPr>
    <a:lvl8pPr marL="3200000" algn="l" defTabSz="914286" rtl="0" eaLnBrk="1" latinLnBrk="0" hangingPunct="1">
      <a:defRPr sz="1200" kern="1200">
        <a:solidFill>
          <a:schemeClr val="tx1"/>
        </a:solidFill>
        <a:latin typeface="+mn-lt"/>
        <a:ea typeface="+mn-ea"/>
        <a:cs typeface="+mn-cs"/>
      </a:defRPr>
    </a:lvl8pPr>
    <a:lvl9pPr marL="3657143" algn="l" defTabSz="9142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978D618-BBD3-4FF5-9218-0E9FEB4B2F82}" type="slidenum">
              <a:rPr lang="es-ES" smtClean="0"/>
              <a:t>1</a:t>
            </a:fld>
            <a:endParaRPr lang="es-ES"/>
          </a:p>
        </p:txBody>
      </p:sp>
    </p:spTree>
    <p:extLst>
      <p:ext uri="{BB962C8B-B14F-4D97-AF65-F5344CB8AC3E}">
        <p14:creationId xmlns:p14="http://schemas.microsoft.com/office/powerpoint/2010/main" val="1030886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978D618-BBD3-4FF5-9218-0E9FEB4B2F82}" type="slidenum">
              <a:rPr lang="es-ES" smtClean="0"/>
              <a:t>10</a:t>
            </a:fld>
            <a:endParaRPr lang="es-ES"/>
          </a:p>
        </p:txBody>
      </p:sp>
    </p:spTree>
    <p:extLst>
      <p:ext uri="{BB962C8B-B14F-4D97-AF65-F5344CB8AC3E}">
        <p14:creationId xmlns:p14="http://schemas.microsoft.com/office/powerpoint/2010/main" val="2391845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77CD4BA7-F3D0-4AAC-A479-56A95F9ABC33}" type="slidenum">
              <a:rPr lang="es-ES_tradnl" smtClean="0">
                <a:solidFill>
                  <a:prstClr val="black"/>
                </a:solidFill>
                <a:latin typeface="BentonSansBBVA Book"/>
              </a:rPr>
              <a:pPr>
                <a:defRPr/>
              </a:pPr>
              <a:t>11</a:t>
            </a:fld>
            <a:endParaRPr lang="es-ES_tradnl">
              <a:solidFill>
                <a:prstClr val="black"/>
              </a:solidFill>
              <a:latin typeface="BentonSansBBVA Book"/>
            </a:endParaRPr>
          </a:p>
        </p:txBody>
      </p:sp>
    </p:spTree>
    <p:extLst>
      <p:ext uri="{BB962C8B-B14F-4D97-AF65-F5344CB8AC3E}">
        <p14:creationId xmlns:p14="http://schemas.microsoft.com/office/powerpoint/2010/main" val="1740631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77CD4BA7-F3D0-4AAC-A479-56A95F9ABC33}" type="slidenum">
              <a:rPr lang="es-ES_tradnl" smtClean="0">
                <a:solidFill>
                  <a:prstClr val="black"/>
                </a:solidFill>
                <a:latin typeface="BentonSansBBVA Book"/>
              </a:rPr>
              <a:pPr>
                <a:defRPr/>
              </a:pPr>
              <a:t>12</a:t>
            </a:fld>
            <a:endParaRPr lang="es-ES_tradnl">
              <a:solidFill>
                <a:prstClr val="black"/>
              </a:solidFill>
              <a:latin typeface="BentonSansBBVA Book"/>
            </a:endParaRPr>
          </a:p>
        </p:txBody>
      </p:sp>
    </p:spTree>
    <p:extLst>
      <p:ext uri="{BB962C8B-B14F-4D97-AF65-F5344CB8AC3E}">
        <p14:creationId xmlns:p14="http://schemas.microsoft.com/office/powerpoint/2010/main" val="4276390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77CD4BA7-F3D0-4AAC-A479-56A95F9ABC33}" type="slidenum">
              <a:rPr lang="es-ES_tradnl" smtClean="0">
                <a:solidFill>
                  <a:prstClr val="black"/>
                </a:solidFill>
                <a:latin typeface="BentonSansBBVA Book"/>
              </a:rPr>
              <a:pPr>
                <a:defRPr/>
              </a:pPr>
              <a:t>13</a:t>
            </a:fld>
            <a:endParaRPr lang="es-ES_tradnl">
              <a:solidFill>
                <a:prstClr val="black"/>
              </a:solidFill>
              <a:latin typeface="BentonSansBBVA Book"/>
            </a:endParaRPr>
          </a:p>
        </p:txBody>
      </p:sp>
    </p:spTree>
    <p:extLst>
      <p:ext uri="{BB962C8B-B14F-4D97-AF65-F5344CB8AC3E}">
        <p14:creationId xmlns:p14="http://schemas.microsoft.com/office/powerpoint/2010/main" val="2875329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978D618-BBD3-4FF5-9218-0E9FEB4B2F82}" type="slidenum">
              <a:rPr lang="es-ES" smtClean="0"/>
              <a:t>14</a:t>
            </a:fld>
            <a:endParaRPr lang="es-ES"/>
          </a:p>
        </p:txBody>
      </p:sp>
    </p:spTree>
    <p:extLst>
      <p:ext uri="{BB962C8B-B14F-4D97-AF65-F5344CB8AC3E}">
        <p14:creationId xmlns:p14="http://schemas.microsoft.com/office/powerpoint/2010/main" val="1379121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77CD4BA7-F3D0-4AAC-A479-56A95F9ABC33}" type="slidenum">
              <a:rPr lang="es-ES_tradnl" smtClean="0">
                <a:solidFill>
                  <a:prstClr val="black"/>
                </a:solidFill>
                <a:latin typeface="BentonSansBBVA Book"/>
              </a:rPr>
              <a:pPr>
                <a:defRPr/>
              </a:pPr>
              <a:t>15</a:t>
            </a:fld>
            <a:endParaRPr lang="es-ES_tradnl">
              <a:solidFill>
                <a:prstClr val="black"/>
              </a:solidFill>
              <a:latin typeface="BentonSansBBVA Book"/>
            </a:endParaRPr>
          </a:p>
        </p:txBody>
      </p:sp>
    </p:spTree>
    <p:extLst>
      <p:ext uri="{BB962C8B-B14F-4D97-AF65-F5344CB8AC3E}">
        <p14:creationId xmlns:p14="http://schemas.microsoft.com/office/powerpoint/2010/main" val="621519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77CD4BA7-F3D0-4AAC-A479-56A95F9ABC33}" type="slidenum">
              <a:rPr lang="es-ES_tradnl" smtClean="0">
                <a:solidFill>
                  <a:prstClr val="black"/>
                </a:solidFill>
                <a:latin typeface="BentonSansBBVA Book"/>
              </a:rPr>
              <a:pPr>
                <a:defRPr/>
              </a:pPr>
              <a:t>16</a:t>
            </a:fld>
            <a:endParaRPr lang="es-ES_tradnl">
              <a:solidFill>
                <a:prstClr val="black"/>
              </a:solidFill>
              <a:latin typeface="BentonSansBBVA Book"/>
            </a:endParaRPr>
          </a:p>
        </p:txBody>
      </p:sp>
    </p:spTree>
    <p:extLst>
      <p:ext uri="{BB962C8B-B14F-4D97-AF65-F5344CB8AC3E}">
        <p14:creationId xmlns:p14="http://schemas.microsoft.com/office/powerpoint/2010/main" val="1638097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77CD4BA7-F3D0-4AAC-A479-56A95F9ABC33}" type="slidenum">
              <a:rPr lang="es-ES_tradnl" smtClean="0">
                <a:solidFill>
                  <a:prstClr val="black"/>
                </a:solidFill>
                <a:latin typeface="BentonSansBBVA Book"/>
              </a:rPr>
              <a:pPr>
                <a:defRPr/>
              </a:pPr>
              <a:t>17</a:t>
            </a:fld>
            <a:endParaRPr lang="es-ES_tradnl">
              <a:solidFill>
                <a:prstClr val="black"/>
              </a:solidFill>
              <a:latin typeface="BentonSansBBVA Book"/>
            </a:endParaRPr>
          </a:p>
        </p:txBody>
      </p:sp>
    </p:spTree>
    <p:extLst>
      <p:ext uri="{BB962C8B-B14F-4D97-AF65-F5344CB8AC3E}">
        <p14:creationId xmlns:p14="http://schemas.microsoft.com/office/powerpoint/2010/main" val="987560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77CD4BA7-F3D0-4AAC-A479-56A95F9ABC33}" type="slidenum">
              <a:rPr lang="es-ES_tradnl" smtClean="0">
                <a:solidFill>
                  <a:prstClr val="black"/>
                </a:solidFill>
                <a:latin typeface="BentonSansBBVA Book"/>
              </a:rPr>
              <a:pPr>
                <a:defRPr/>
              </a:pPr>
              <a:t>18</a:t>
            </a:fld>
            <a:endParaRPr lang="es-ES_tradnl">
              <a:solidFill>
                <a:prstClr val="black"/>
              </a:solidFill>
              <a:latin typeface="BentonSansBBVA Book"/>
            </a:endParaRPr>
          </a:p>
        </p:txBody>
      </p:sp>
    </p:spTree>
    <p:extLst>
      <p:ext uri="{BB962C8B-B14F-4D97-AF65-F5344CB8AC3E}">
        <p14:creationId xmlns:p14="http://schemas.microsoft.com/office/powerpoint/2010/main" val="2920753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77CD4BA7-F3D0-4AAC-A479-56A95F9ABC33}" type="slidenum">
              <a:rPr lang="es-ES_tradnl" smtClean="0">
                <a:solidFill>
                  <a:prstClr val="black"/>
                </a:solidFill>
                <a:latin typeface="BentonSansBBVA Book"/>
              </a:rPr>
              <a:pPr>
                <a:defRPr/>
              </a:pPr>
              <a:t>19</a:t>
            </a:fld>
            <a:endParaRPr lang="es-ES_tradnl">
              <a:solidFill>
                <a:prstClr val="black"/>
              </a:solidFill>
              <a:latin typeface="BentonSansBBVA Book"/>
            </a:endParaRPr>
          </a:p>
        </p:txBody>
      </p:sp>
    </p:spTree>
    <p:extLst>
      <p:ext uri="{BB962C8B-B14F-4D97-AF65-F5344CB8AC3E}">
        <p14:creationId xmlns:p14="http://schemas.microsoft.com/office/powerpoint/2010/main" val="2087318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78D618-BBD3-4FF5-9218-0E9FEB4B2F82}" type="slidenum">
              <a:rPr lang="es-ES" smtClean="0"/>
              <a:t>2</a:t>
            </a:fld>
            <a:endParaRPr lang="es-ES"/>
          </a:p>
        </p:txBody>
      </p:sp>
    </p:spTree>
    <p:extLst>
      <p:ext uri="{BB962C8B-B14F-4D97-AF65-F5344CB8AC3E}">
        <p14:creationId xmlns:p14="http://schemas.microsoft.com/office/powerpoint/2010/main" val="3222091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77CD4BA7-F3D0-4AAC-A479-56A95F9ABC33}" type="slidenum">
              <a:rPr lang="es-ES_tradnl" smtClean="0">
                <a:solidFill>
                  <a:prstClr val="black"/>
                </a:solidFill>
                <a:latin typeface="BentonSansBBVA Book"/>
              </a:rPr>
              <a:pPr>
                <a:defRPr/>
              </a:pPr>
              <a:t>20</a:t>
            </a:fld>
            <a:endParaRPr lang="es-ES_tradnl">
              <a:solidFill>
                <a:prstClr val="black"/>
              </a:solidFill>
              <a:latin typeface="BentonSansBBVA Book"/>
            </a:endParaRPr>
          </a:p>
        </p:txBody>
      </p:sp>
    </p:spTree>
    <p:extLst>
      <p:ext uri="{BB962C8B-B14F-4D97-AF65-F5344CB8AC3E}">
        <p14:creationId xmlns:p14="http://schemas.microsoft.com/office/powerpoint/2010/main" val="1577480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78D618-BBD3-4FF5-9218-0E9FEB4B2F82}" type="slidenum">
              <a:rPr lang="es-ES" smtClean="0"/>
              <a:t>21</a:t>
            </a:fld>
            <a:endParaRPr lang="es-ES"/>
          </a:p>
        </p:txBody>
      </p:sp>
    </p:spTree>
    <p:extLst>
      <p:ext uri="{BB962C8B-B14F-4D97-AF65-F5344CB8AC3E}">
        <p14:creationId xmlns:p14="http://schemas.microsoft.com/office/powerpoint/2010/main" val="3174017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978D618-BBD3-4FF5-9218-0E9FEB4B2F82}" type="slidenum">
              <a:rPr lang="es-ES" smtClean="0"/>
              <a:t>3</a:t>
            </a:fld>
            <a:endParaRPr lang="es-ES"/>
          </a:p>
        </p:txBody>
      </p:sp>
    </p:spTree>
    <p:extLst>
      <p:ext uri="{BB962C8B-B14F-4D97-AF65-F5344CB8AC3E}">
        <p14:creationId xmlns:p14="http://schemas.microsoft.com/office/powerpoint/2010/main" val="3093693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78D618-BBD3-4FF5-9218-0E9FEB4B2F82}" type="slidenum">
              <a:rPr lang="es-ES" smtClean="0"/>
              <a:t>4</a:t>
            </a:fld>
            <a:endParaRPr lang="es-ES"/>
          </a:p>
        </p:txBody>
      </p:sp>
    </p:spTree>
    <p:extLst>
      <p:ext uri="{BB962C8B-B14F-4D97-AF65-F5344CB8AC3E}">
        <p14:creationId xmlns:p14="http://schemas.microsoft.com/office/powerpoint/2010/main" val="4286156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78D618-BBD3-4FF5-9218-0E9FEB4B2F82}" type="slidenum">
              <a:rPr lang="es-ES" smtClean="0"/>
              <a:t>5</a:t>
            </a:fld>
            <a:endParaRPr lang="es-ES"/>
          </a:p>
        </p:txBody>
      </p:sp>
    </p:spTree>
    <p:extLst>
      <p:ext uri="{BB962C8B-B14F-4D97-AF65-F5344CB8AC3E}">
        <p14:creationId xmlns:p14="http://schemas.microsoft.com/office/powerpoint/2010/main" val="961222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78D618-BBD3-4FF5-9218-0E9FEB4B2F82}" type="slidenum">
              <a:rPr lang="es-ES" smtClean="0"/>
              <a:t>6</a:t>
            </a:fld>
            <a:endParaRPr lang="es-ES"/>
          </a:p>
        </p:txBody>
      </p:sp>
    </p:spTree>
    <p:extLst>
      <p:ext uri="{BB962C8B-B14F-4D97-AF65-F5344CB8AC3E}">
        <p14:creationId xmlns:p14="http://schemas.microsoft.com/office/powerpoint/2010/main" val="1463064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78D618-BBD3-4FF5-9218-0E9FEB4B2F82}" type="slidenum">
              <a:rPr lang="es-ES" smtClean="0"/>
              <a:t>7</a:t>
            </a:fld>
            <a:endParaRPr lang="es-ES"/>
          </a:p>
        </p:txBody>
      </p:sp>
    </p:spTree>
    <p:extLst>
      <p:ext uri="{BB962C8B-B14F-4D97-AF65-F5344CB8AC3E}">
        <p14:creationId xmlns:p14="http://schemas.microsoft.com/office/powerpoint/2010/main" val="2703925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978D618-BBD3-4FF5-9218-0E9FEB4B2F82}" type="slidenum">
              <a:rPr lang="es-ES" smtClean="0"/>
              <a:t>8</a:t>
            </a:fld>
            <a:endParaRPr lang="es-ES"/>
          </a:p>
        </p:txBody>
      </p:sp>
    </p:spTree>
    <p:extLst>
      <p:ext uri="{BB962C8B-B14F-4D97-AF65-F5344CB8AC3E}">
        <p14:creationId xmlns:p14="http://schemas.microsoft.com/office/powerpoint/2010/main" val="122447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78D618-BBD3-4FF5-9218-0E9FEB4B2F82}" type="slidenum">
              <a:rPr lang="es-ES" smtClean="0"/>
              <a:t>9</a:t>
            </a:fld>
            <a:endParaRPr lang="es-ES"/>
          </a:p>
        </p:txBody>
      </p:sp>
    </p:spTree>
    <p:extLst>
      <p:ext uri="{BB962C8B-B14F-4D97-AF65-F5344CB8AC3E}">
        <p14:creationId xmlns:p14="http://schemas.microsoft.com/office/powerpoint/2010/main" val="11772338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tags" Target="../tags/tag21.xml"/><Relationship Id="rId18" Type="http://schemas.openxmlformats.org/officeDocument/2006/relationships/image" Target="../media/image12.pn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slideMaster" Target="../slideMasters/slideMaster3.xml"/><Relationship Id="rId2" Type="http://schemas.openxmlformats.org/officeDocument/2006/relationships/tags" Target="../tags/tag10.xml"/><Relationship Id="rId16" Type="http://schemas.openxmlformats.org/officeDocument/2006/relationships/tags" Target="../tags/tag24.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tags" Target="../tags/tag23.xml"/><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16.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18" Type="http://schemas.openxmlformats.org/officeDocument/2006/relationships/image" Target="../media/image12.png"/><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slideMaster" Target="../slideMasters/slideMaster4.xml"/><Relationship Id="rId2" Type="http://schemas.openxmlformats.org/officeDocument/2006/relationships/tags" Target="../tags/tag30.xml"/><Relationship Id="rId16" Type="http://schemas.openxmlformats.org/officeDocument/2006/relationships/tags" Target="../tags/tag44.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tags" Target="../tags/tag43.xml"/><Relationship Id="rId10" Type="http://schemas.openxmlformats.org/officeDocument/2006/relationships/tags" Target="../tags/tag38.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image" Target="../media/image16.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white">
    <p:spTree>
      <p:nvGrpSpPr>
        <p:cNvPr id="1" name=""/>
        <p:cNvGrpSpPr/>
        <p:nvPr/>
      </p:nvGrpSpPr>
      <p:grpSpPr>
        <a:xfrm>
          <a:off x="0" y="0"/>
          <a:ext cx="0" cy="0"/>
          <a:chOff x="0" y="0"/>
          <a:chExt cx="0" cy="0"/>
        </a:xfrm>
      </p:grpSpPr>
      <p:graphicFrame>
        <p:nvGraphicFramePr>
          <p:cNvPr id="5" name="Objeto 4" hidden="1"/>
          <p:cNvGraphicFramePr>
            <a:graphicFrameLocks noChangeAspect="1"/>
          </p:cNvGraphicFramePr>
          <p:nvPr userDrawn="1">
            <p:custDataLst>
              <p:tags r:id="rId2"/>
            </p:custDataLst>
            <p:extLst>
              <p:ext uri="{D42A27DB-BD31-4B8C-83A1-F6EECF244321}">
                <p14:modId xmlns:p14="http://schemas.microsoft.com/office/powerpoint/2010/main" val="2765301599"/>
              </p:ext>
            </p:ext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93706" name="Diapositiva de think-cell" r:id="rId5" imgW="421" imgH="423" progId="TCLayout.ActiveDocument.1">
                  <p:embed/>
                </p:oleObj>
              </mc:Choice>
              <mc:Fallback>
                <p:oleObj name="Diapositiva de think-cell" r:id="rId5" imgW="421" imgH="423" progId="TCLayout.ActiveDocument.1">
                  <p:embed/>
                  <p:pic>
                    <p:nvPicPr>
                      <p:cNvPr id="0" name=""/>
                      <p:cNvPicPr/>
                      <p:nvPr/>
                    </p:nvPicPr>
                    <p:blipFill>
                      <a:blip r:embed="rId6"/>
                      <a:stretch>
                        <a:fillRect/>
                      </a:stretch>
                    </p:blipFill>
                    <p:spPr>
                      <a:xfrm>
                        <a:off x="1591" y="1591"/>
                        <a:ext cx="1588" cy="1588"/>
                      </a:xfrm>
                      <a:prstGeom prst="rect">
                        <a:avLst/>
                      </a:prstGeom>
                    </p:spPr>
                  </p:pic>
                </p:oleObj>
              </mc:Fallback>
            </mc:AlternateContent>
          </a:graphicData>
        </a:graphic>
      </p:graphicFrame>
      <p:sp>
        <p:nvSpPr>
          <p:cNvPr id="4" name="Rectángulo 3" hidden="1"/>
          <p:cNvSpPr/>
          <p:nvPr userDrawn="1">
            <p:custDataLst>
              <p:tags r:id="rId3"/>
            </p:custDataLst>
          </p:nvPr>
        </p:nvSpPr>
        <p:spPr>
          <a:xfrm>
            <a:off x="4" y="6"/>
            <a:ext cx="158751" cy="158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100" b="0" i="0" baseline="0" dirty="0">
              <a:latin typeface="Arial" panose="020B0604020202020204" pitchFamily="34" charset="0"/>
              <a:ea typeface="+mj-ea"/>
              <a:cs typeface="+mj-cs"/>
              <a:sym typeface="Arial" panose="020B0604020202020204" pitchFamily="34" charset="0"/>
            </a:endParaRPr>
          </a:p>
        </p:txBody>
      </p:sp>
      <p:sp>
        <p:nvSpPr>
          <p:cNvPr id="2" name="Título 1">
            <a:extLst>
              <a:ext uri="{FF2B5EF4-FFF2-40B4-BE49-F238E27FC236}">
                <a16:creationId xmlns:a16="http://schemas.microsoft.com/office/drawing/2014/main" id="{92F305A9-DE4B-49AF-BCD4-43A65F7EB523}"/>
              </a:ext>
            </a:extLst>
          </p:cNvPr>
          <p:cNvSpPr>
            <a:spLocks noGrp="1"/>
          </p:cNvSpPr>
          <p:nvPr>
            <p:ph type="ctrTitle"/>
          </p:nvPr>
        </p:nvSpPr>
        <p:spPr>
          <a:xfrm>
            <a:off x="721745" y="1096487"/>
            <a:ext cx="4937184" cy="1407004"/>
          </a:xfrm>
        </p:spPr>
        <p:txBody>
          <a:bodyPr anchor="t">
            <a:normAutofit/>
          </a:bodyPr>
          <a:lstStyle>
            <a:lvl1pPr algn="l">
              <a:lnSpc>
                <a:spcPct val="90000"/>
              </a:lnSpc>
              <a:defRPr sz="4100">
                <a:solidFill>
                  <a:schemeClr val="accent2">
                    <a:lumMod val="50000"/>
                  </a:schemeClr>
                </a:solidFill>
              </a:defRPr>
            </a:lvl1pPr>
          </a:lstStyle>
          <a:p>
            <a:r>
              <a:rPr lang="en-US" dirty="0"/>
              <a:t>Click to edit Master title style</a:t>
            </a:r>
            <a:endParaRPr lang="es-ES" dirty="0"/>
          </a:p>
        </p:txBody>
      </p:sp>
      <p:sp>
        <p:nvSpPr>
          <p:cNvPr id="3" name="Subtítulo 2">
            <a:extLst>
              <a:ext uri="{FF2B5EF4-FFF2-40B4-BE49-F238E27FC236}">
                <a16:creationId xmlns:a16="http://schemas.microsoft.com/office/drawing/2014/main" id="{7AB17398-CAA7-49B6-868C-44D053E7EAC0}"/>
              </a:ext>
            </a:extLst>
          </p:cNvPr>
          <p:cNvSpPr>
            <a:spLocks noGrp="1"/>
          </p:cNvSpPr>
          <p:nvPr>
            <p:ph type="subTitle" idx="1"/>
          </p:nvPr>
        </p:nvSpPr>
        <p:spPr>
          <a:xfrm>
            <a:off x="724620" y="2722147"/>
            <a:ext cx="4934309" cy="2436455"/>
          </a:xfrm>
        </p:spPr>
        <p:txBody>
          <a:bodyPr>
            <a:noAutofit/>
          </a:bodyPr>
          <a:lstStyle>
            <a:lvl1pPr marL="0" indent="0" algn="l">
              <a:lnSpc>
                <a:spcPct val="100000"/>
              </a:lnSpc>
              <a:spcBef>
                <a:spcPts val="0"/>
              </a:spcBef>
              <a:spcAft>
                <a:spcPts val="1200"/>
              </a:spcAft>
              <a:buNone/>
              <a:defRPr sz="2000">
                <a:solidFill>
                  <a:schemeClr val="accent2">
                    <a:lumMod val="50000"/>
                  </a:schemeClr>
                </a:solidFill>
              </a:defRPr>
            </a:lvl1pPr>
            <a:lvl2pPr marL="457143" indent="0" algn="ctr">
              <a:buNone/>
              <a:defRPr sz="2000"/>
            </a:lvl2pPr>
            <a:lvl3pPr marL="914286" indent="0" algn="ctr">
              <a:buNone/>
              <a:defRPr sz="1900"/>
            </a:lvl3pPr>
            <a:lvl4pPr marL="1371430" indent="0" algn="ctr">
              <a:buNone/>
              <a:defRPr sz="1600"/>
            </a:lvl4pPr>
            <a:lvl5pPr marL="1828573" indent="0" algn="ctr">
              <a:buNone/>
              <a:defRPr sz="1600"/>
            </a:lvl5pPr>
            <a:lvl6pPr marL="2285718" indent="0" algn="ctr">
              <a:buNone/>
              <a:defRPr sz="1600"/>
            </a:lvl6pPr>
            <a:lvl7pPr marL="2742858" indent="0" algn="ctr">
              <a:buNone/>
              <a:defRPr sz="1600"/>
            </a:lvl7pPr>
            <a:lvl8pPr marL="3200000" indent="0" algn="ctr">
              <a:buNone/>
              <a:defRPr sz="1600"/>
            </a:lvl8pPr>
            <a:lvl9pPr marL="3657143" indent="0" algn="ctr">
              <a:buNone/>
              <a:defRPr sz="1600"/>
            </a:lvl9pPr>
          </a:lstStyle>
          <a:p>
            <a:r>
              <a:rPr lang="en-US" dirty="0"/>
              <a:t>Click to edit Master subtitle style</a:t>
            </a:r>
          </a:p>
        </p:txBody>
      </p:sp>
      <p:sp>
        <p:nvSpPr>
          <p:cNvPr id="17" name="Marcador de texto 16">
            <a:extLst>
              <a:ext uri="{FF2B5EF4-FFF2-40B4-BE49-F238E27FC236}">
                <a16:creationId xmlns:a16="http://schemas.microsoft.com/office/drawing/2014/main" id="{F5E5F18D-70E6-495C-A384-2EDAE0030937}"/>
              </a:ext>
            </a:extLst>
          </p:cNvPr>
          <p:cNvSpPr>
            <a:spLocks noGrp="1"/>
          </p:cNvSpPr>
          <p:nvPr>
            <p:ph type="body" sz="quarter" idx="14"/>
          </p:nvPr>
        </p:nvSpPr>
        <p:spPr>
          <a:xfrm>
            <a:off x="709655" y="333651"/>
            <a:ext cx="11177551" cy="419100"/>
          </a:xfrm>
        </p:spPr>
        <p:txBody>
          <a:bodyPr>
            <a:noAutofit/>
          </a:bodyPr>
          <a:lstStyle>
            <a:lvl1pPr marL="0" indent="0">
              <a:buNone/>
              <a:defRPr sz="1300">
                <a:solidFill>
                  <a:schemeClr val="accent2">
                    <a:lumMod val="50000"/>
                  </a:schemeClr>
                </a:solidFill>
              </a:defRPr>
            </a:lvl1pPr>
            <a:lvl2pPr marL="457143" indent="0">
              <a:buNone/>
              <a:defRPr sz="1300">
                <a:solidFill>
                  <a:schemeClr val="tx2"/>
                </a:solidFill>
              </a:defRPr>
            </a:lvl2pPr>
            <a:lvl3pPr marL="914286" indent="0">
              <a:buNone/>
              <a:defRPr sz="1300">
                <a:solidFill>
                  <a:schemeClr val="tx2"/>
                </a:solidFill>
              </a:defRPr>
            </a:lvl3pPr>
            <a:lvl4pPr marL="1371430" indent="0">
              <a:buNone/>
              <a:defRPr sz="1300">
                <a:solidFill>
                  <a:schemeClr val="tx2"/>
                </a:solidFill>
              </a:defRPr>
            </a:lvl4pPr>
            <a:lvl5pPr marL="1828573" indent="0">
              <a:buNone/>
              <a:defRPr sz="1300">
                <a:solidFill>
                  <a:schemeClr val="tx2"/>
                </a:solidFill>
              </a:defRPr>
            </a:lvl5pPr>
          </a:lstStyle>
          <a:p>
            <a:pPr lvl="0"/>
            <a:r>
              <a:rPr lang="en-US" dirty="0"/>
              <a:t>Edit Master text styles</a:t>
            </a:r>
          </a:p>
        </p:txBody>
      </p:sp>
      <p:sp>
        <p:nvSpPr>
          <p:cNvPr id="7" name="Forma libre: forma 6">
            <a:extLst>
              <a:ext uri="{FF2B5EF4-FFF2-40B4-BE49-F238E27FC236}">
                <a16:creationId xmlns:a16="http://schemas.microsoft.com/office/drawing/2014/main" id="{67D1300D-9BA1-4612-9EA5-90328019812E}"/>
              </a:ext>
            </a:extLst>
          </p:cNvPr>
          <p:cNvSpPr/>
          <p:nvPr userDrawn="1"/>
        </p:nvSpPr>
        <p:spPr>
          <a:xfrm>
            <a:off x="6" y="5229927"/>
            <a:ext cx="12196689" cy="1628079"/>
          </a:xfrm>
          <a:custGeom>
            <a:avLst/>
            <a:gdLst>
              <a:gd name="connsiteX0" fmla="*/ 8932985 w 12196689"/>
              <a:gd name="connsiteY0" fmla="*/ 0 h 1628078"/>
              <a:gd name="connsiteX1" fmla="*/ 12196689 w 12196689"/>
              <a:gd name="connsiteY1" fmla="*/ 0 h 1628078"/>
              <a:gd name="connsiteX2" fmla="*/ 12196689 w 12196689"/>
              <a:gd name="connsiteY2" fmla="*/ 1628078 h 1628078"/>
              <a:gd name="connsiteX3" fmla="*/ 0 w 12196689"/>
              <a:gd name="connsiteY3" fmla="*/ 1628078 h 1628078"/>
              <a:gd name="connsiteX4" fmla="*/ 0 w 12196689"/>
              <a:gd name="connsiteY4" fmla="*/ 1213081 h 1628078"/>
              <a:gd name="connsiteX5" fmla="*/ 8932985 w 12196689"/>
              <a:gd name="connsiteY5" fmla="*/ 1213081 h 162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6689" h="1628078">
                <a:moveTo>
                  <a:pt x="8932985" y="0"/>
                </a:moveTo>
                <a:lnTo>
                  <a:pt x="12196689" y="0"/>
                </a:lnTo>
                <a:lnTo>
                  <a:pt x="12196689" y="1628078"/>
                </a:lnTo>
                <a:lnTo>
                  <a:pt x="0" y="1628078"/>
                </a:lnTo>
                <a:lnTo>
                  <a:pt x="0" y="1213081"/>
                </a:lnTo>
                <a:lnTo>
                  <a:pt x="8932985" y="1213081"/>
                </a:lnTo>
                <a:close/>
              </a:path>
            </a:pathLst>
          </a:cu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8" rIns="91430" bIns="45718" numCol="1" spcCol="0" rtlCol="0" fromWordArt="0" anchor="ctr" anchorCtr="0" forceAA="0" compatLnSpc="1">
            <a:prstTxWarp prst="textNoShape">
              <a:avLst/>
            </a:prstTxWarp>
            <a:noAutofit/>
          </a:bodyPr>
          <a:lstStyle/>
          <a:p>
            <a:pPr algn="ctr"/>
            <a:endParaRPr lang="es-ES"/>
          </a:p>
        </p:txBody>
      </p:sp>
      <p:sp>
        <p:nvSpPr>
          <p:cNvPr id="6" name="Espace réservé du pied de page 5"/>
          <p:cNvSpPr>
            <a:spLocks noGrp="1"/>
          </p:cNvSpPr>
          <p:nvPr>
            <p:ph type="ftr" sz="quarter" idx="15"/>
          </p:nvPr>
        </p:nvSpPr>
        <p:spPr/>
        <p:txBody>
          <a:bodyPr/>
          <a:lstStyle/>
          <a:p>
            <a:endParaRPr lang="fr-FR"/>
          </a:p>
        </p:txBody>
      </p:sp>
    </p:spTree>
    <p:extLst>
      <p:ext uri="{BB962C8B-B14F-4D97-AF65-F5344CB8AC3E}">
        <p14:creationId xmlns:p14="http://schemas.microsoft.com/office/powerpoint/2010/main" val="113307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mp; Chart 3 ">
    <p:spTree>
      <p:nvGrpSpPr>
        <p:cNvPr id="1" name=""/>
        <p:cNvGrpSpPr/>
        <p:nvPr/>
      </p:nvGrpSpPr>
      <p:grpSpPr>
        <a:xfrm>
          <a:off x="0" y="0"/>
          <a:ext cx="0" cy="0"/>
          <a:chOff x="0" y="0"/>
          <a:chExt cx="0" cy="0"/>
        </a:xfrm>
      </p:grpSpPr>
      <p:sp>
        <p:nvSpPr>
          <p:cNvPr id="10" name="Marcador de número de diapositiva 5">
            <a:extLst>
              <a:ext uri="{FF2B5EF4-FFF2-40B4-BE49-F238E27FC236}">
                <a16:creationId xmlns:a16="http://schemas.microsoft.com/office/drawing/2014/main" id="{12E1D636-3017-4CF4-BA5F-3300C668441C}"/>
              </a:ext>
            </a:extLst>
          </p:cNvPr>
          <p:cNvSpPr>
            <a:spLocks noGrp="1"/>
          </p:cNvSpPr>
          <p:nvPr>
            <p:ph type="sldNum" sz="quarter" idx="12"/>
          </p:nvPr>
        </p:nvSpPr>
        <p:spPr>
          <a:xfrm>
            <a:off x="8730845" y="6209600"/>
            <a:ext cx="2743200" cy="365125"/>
          </a:xfrm>
        </p:spPr>
        <p:txBody>
          <a:bodyPr/>
          <a:lstStyle>
            <a:lvl1pPr>
              <a:defRPr sz="1300">
                <a:solidFill>
                  <a:schemeClr val="accent1"/>
                </a:solidFill>
              </a:defRPr>
            </a:lvl1pPr>
          </a:lstStyle>
          <a:p>
            <a:fld id="{BC0D97B6-E32F-4D7D-B839-7C3B51F2640F}" type="slidenum">
              <a:rPr lang="es-ES" smtClean="0"/>
              <a:pPr/>
              <a:t>‹#›</a:t>
            </a:fld>
            <a:endParaRPr lang="es-ES" dirty="0"/>
          </a:p>
        </p:txBody>
      </p:sp>
      <p:sp>
        <p:nvSpPr>
          <p:cNvPr id="15" name="Marcador de texto 14">
            <a:extLst>
              <a:ext uri="{FF2B5EF4-FFF2-40B4-BE49-F238E27FC236}">
                <a16:creationId xmlns:a16="http://schemas.microsoft.com/office/drawing/2014/main" id="{05897091-A449-4E0A-B444-7171DF90239A}"/>
              </a:ext>
            </a:extLst>
          </p:cNvPr>
          <p:cNvSpPr>
            <a:spLocks noGrp="1"/>
          </p:cNvSpPr>
          <p:nvPr>
            <p:ph type="body" sz="quarter" idx="14"/>
          </p:nvPr>
        </p:nvSpPr>
        <p:spPr>
          <a:xfrm>
            <a:off x="711028" y="337100"/>
            <a:ext cx="10758735" cy="304800"/>
          </a:xfrm>
        </p:spPr>
        <p:txBody>
          <a:bodyPr>
            <a:noAutofit/>
          </a:bodyPr>
          <a:lstStyle>
            <a:lvl1pPr marL="0" indent="0">
              <a:buFontTx/>
              <a:buNone/>
              <a:defRPr sz="1300">
                <a:solidFill>
                  <a:schemeClr val="accent1"/>
                </a:solidFill>
              </a:defRPr>
            </a:lvl1pPr>
            <a:lvl2pPr marL="457143" indent="0">
              <a:buFontTx/>
              <a:buNone/>
              <a:defRPr sz="1100"/>
            </a:lvl2pPr>
            <a:lvl3pPr marL="914286" indent="0">
              <a:buFontTx/>
              <a:buNone/>
              <a:defRPr sz="1100"/>
            </a:lvl3pPr>
            <a:lvl4pPr marL="1371430" indent="0">
              <a:buFontTx/>
              <a:buNone/>
              <a:defRPr sz="1100"/>
            </a:lvl4pPr>
            <a:lvl5pPr marL="1828573" indent="0">
              <a:buFontTx/>
              <a:buNone/>
              <a:defRPr sz="1100"/>
            </a:lvl5pPr>
          </a:lstStyle>
          <a:p>
            <a:pPr lvl="0"/>
            <a:r>
              <a:rPr lang="en-US" dirty="0"/>
              <a:t>Edit Master text styles</a:t>
            </a:r>
          </a:p>
        </p:txBody>
      </p:sp>
      <p:sp>
        <p:nvSpPr>
          <p:cNvPr id="13" name="Marcador de texto 16">
            <a:extLst>
              <a:ext uri="{FF2B5EF4-FFF2-40B4-BE49-F238E27FC236}">
                <a16:creationId xmlns:a16="http://schemas.microsoft.com/office/drawing/2014/main" id="{3C0F691A-2EF3-4A5F-A7E8-E01ADBCA2384}"/>
              </a:ext>
            </a:extLst>
          </p:cNvPr>
          <p:cNvSpPr>
            <a:spLocks noGrp="1"/>
          </p:cNvSpPr>
          <p:nvPr>
            <p:ph type="body" sz="quarter" idx="16"/>
          </p:nvPr>
        </p:nvSpPr>
        <p:spPr>
          <a:xfrm>
            <a:off x="711032" y="1191801"/>
            <a:ext cx="3911401" cy="657547"/>
          </a:xfrm>
        </p:spPr>
        <p:txBody>
          <a:bodyPr>
            <a:noAutofit/>
          </a:bodyPr>
          <a:lstStyle>
            <a:lvl1pPr marL="0" indent="0">
              <a:spcBef>
                <a:spcPts val="0"/>
              </a:spcBef>
              <a:spcAft>
                <a:spcPts val="2200"/>
              </a:spcAft>
              <a:buFontTx/>
              <a:buNone/>
              <a:defRPr lang="es-ES" sz="1200" kern="1200" smtClean="0">
                <a:solidFill>
                  <a:schemeClr val="tx2"/>
                </a:solidFill>
                <a:latin typeface="+mn-lt"/>
                <a:ea typeface="+mn-ea"/>
                <a:cs typeface="+mn-cs"/>
              </a:defRPr>
            </a:lvl1pPr>
            <a:lvl2pPr marL="457143" indent="0">
              <a:buFontTx/>
              <a:buNone/>
              <a:defRPr lang="es-ES" sz="1200" kern="1200" smtClean="0">
                <a:solidFill>
                  <a:schemeClr val="tx2"/>
                </a:solidFill>
                <a:latin typeface="+mn-lt"/>
                <a:ea typeface="+mn-ea"/>
                <a:cs typeface="+mn-cs"/>
              </a:defRPr>
            </a:lvl2pPr>
            <a:lvl3pPr marL="914286" indent="0">
              <a:buFontTx/>
              <a:buNone/>
              <a:defRPr lang="es-ES" sz="1200" kern="1200" smtClean="0">
                <a:solidFill>
                  <a:schemeClr val="tx2"/>
                </a:solidFill>
                <a:latin typeface="+mn-lt"/>
                <a:ea typeface="+mn-ea"/>
                <a:cs typeface="+mn-cs"/>
              </a:defRPr>
            </a:lvl3pPr>
            <a:lvl4pPr marL="1371430" indent="0">
              <a:buFontTx/>
              <a:buNone/>
              <a:defRPr lang="es-ES" sz="1200" kern="1200" smtClean="0">
                <a:solidFill>
                  <a:schemeClr val="tx2"/>
                </a:solidFill>
                <a:latin typeface="+mn-lt"/>
                <a:ea typeface="+mn-ea"/>
                <a:cs typeface="+mn-cs"/>
              </a:defRPr>
            </a:lvl4pPr>
            <a:lvl5pPr marL="1828573" indent="0">
              <a:buFontTx/>
              <a:buNone/>
              <a:defRPr lang="es-ES" sz="1200" kern="1200">
                <a:solidFill>
                  <a:schemeClr val="tx2"/>
                </a:solidFill>
                <a:latin typeface="+mn-lt"/>
                <a:ea typeface="+mn-ea"/>
                <a:cs typeface="+mn-cs"/>
              </a:defRPr>
            </a:lvl5pPr>
          </a:lstStyle>
          <a:p>
            <a:pPr lvl="0"/>
            <a:r>
              <a:rPr lang="en-US" dirty="0"/>
              <a:t>Edit Master text styles</a:t>
            </a:r>
          </a:p>
        </p:txBody>
      </p:sp>
      <p:sp>
        <p:nvSpPr>
          <p:cNvPr id="9" name="Marcador de texto 16">
            <a:extLst>
              <a:ext uri="{FF2B5EF4-FFF2-40B4-BE49-F238E27FC236}">
                <a16:creationId xmlns:a16="http://schemas.microsoft.com/office/drawing/2014/main" id="{714DD14E-5956-4FB9-8BE1-1064DD293193}"/>
              </a:ext>
            </a:extLst>
          </p:cNvPr>
          <p:cNvSpPr>
            <a:spLocks noGrp="1"/>
          </p:cNvSpPr>
          <p:nvPr>
            <p:ph type="body" sz="quarter" idx="19"/>
          </p:nvPr>
        </p:nvSpPr>
        <p:spPr>
          <a:xfrm>
            <a:off x="5024069" y="1191801"/>
            <a:ext cx="6456737" cy="657547"/>
          </a:xfrm>
        </p:spPr>
        <p:txBody>
          <a:bodyPr>
            <a:noAutofit/>
          </a:bodyPr>
          <a:lstStyle>
            <a:lvl1pPr marL="0" indent="0">
              <a:spcBef>
                <a:spcPts val="0"/>
              </a:spcBef>
              <a:spcAft>
                <a:spcPts val="2200"/>
              </a:spcAft>
              <a:buFontTx/>
              <a:buNone/>
              <a:defRPr lang="es-ES" sz="1200" kern="1200" smtClean="0">
                <a:solidFill>
                  <a:schemeClr val="tx2"/>
                </a:solidFill>
                <a:latin typeface="+mn-lt"/>
                <a:ea typeface="+mn-ea"/>
                <a:cs typeface="+mn-cs"/>
              </a:defRPr>
            </a:lvl1pPr>
            <a:lvl2pPr marL="457143" indent="0">
              <a:buFontTx/>
              <a:buNone/>
              <a:defRPr lang="es-ES" sz="1200" kern="1200" smtClean="0">
                <a:solidFill>
                  <a:schemeClr val="tx2"/>
                </a:solidFill>
                <a:latin typeface="+mn-lt"/>
                <a:ea typeface="+mn-ea"/>
                <a:cs typeface="+mn-cs"/>
              </a:defRPr>
            </a:lvl2pPr>
            <a:lvl3pPr marL="914286" indent="0">
              <a:buFontTx/>
              <a:buNone/>
              <a:defRPr lang="es-ES" sz="1200" kern="1200" smtClean="0">
                <a:solidFill>
                  <a:schemeClr val="tx2"/>
                </a:solidFill>
                <a:latin typeface="+mn-lt"/>
                <a:ea typeface="+mn-ea"/>
                <a:cs typeface="+mn-cs"/>
              </a:defRPr>
            </a:lvl3pPr>
            <a:lvl4pPr marL="1371430" indent="0">
              <a:buFontTx/>
              <a:buNone/>
              <a:defRPr lang="es-ES" sz="1200" kern="1200" smtClean="0">
                <a:solidFill>
                  <a:schemeClr val="tx2"/>
                </a:solidFill>
                <a:latin typeface="+mn-lt"/>
                <a:ea typeface="+mn-ea"/>
                <a:cs typeface="+mn-cs"/>
              </a:defRPr>
            </a:lvl4pPr>
            <a:lvl5pPr marL="1828573" indent="0">
              <a:buFontTx/>
              <a:buNone/>
              <a:defRPr lang="es-ES" sz="1200" kern="1200">
                <a:solidFill>
                  <a:schemeClr val="tx2"/>
                </a:solidFill>
                <a:latin typeface="+mn-lt"/>
                <a:ea typeface="+mn-ea"/>
                <a:cs typeface="+mn-cs"/>
              </a:defRPr>
            </a:lvl5pPr>
          </a:lstStyle>
          <a:p>
            <a:pPr lvl="0"/>
            <a:r>
              <a:rPr lang="en-US" dirty="0"/>
              <a:t>Edit Master text styles</a:t>
            </a:r>
          </a:p>
        </p:txBody>
      </p:sp>
      <p:sp>
        <p:nvSpPr>
          <p:cNvPr id="16" name="Marcador de gráfico 4">
            <a:extLst>
              <a:ext uri="{FF2B5EF4-FFF2-40B4-BE49-F238E27FC236}">
                <a16:creationId xmlns:a16="http://schemas.microsoft.com/office/drawing/2014/main" id="{9BA63F5F-FC37-4202-A6A3-A0F3EFAC9EB6}"/>
              </a:ext>
            </a:extLst>
          </p:cNvPr>
          <p:cNvSpPr>
            <a:spLocks noGrp="1"/>
          </p:cNvSpPr>
          <p:nvPr>
            <p:ph type="chart" sz="quarter" idx="20" hasCustomPrompt="1"/>
          </p:nvPr>
        </p:nvSpPr>
        <p:spPr>
          <a:xfrm>
            <a:off x="711200" y="1993903"/>
            <a:ext cx="3911600" cy="3605788"/>
          </a:xfrm>
        </p:spPr>
        <p:txBody>
          <a:bodyPr>
            <a:normAutofit/>
          </a:bodyPr>
          <a:lstStyle>
            <a:lvl1pPr marL="0" indent="0" algn="ctr">
              <a:buFontTx/>
              <a:buNone/>
              <a:defRPr sz="1500">
                <a:solidFill>
                  <a:schemeClr val="tx2"/>
                </a:solidFill>
              </a:defRPr>
            </a:lvl1pPr>
          </a:lstStyle>
          <a:p>
            <a:r>
              <a:rPr lang="es-ES" dirty="0" err="1"/>
              <a:t>Insert</a:t>
            </a:r>
            <a:r>
              <a:rPr lang="es-ES" dirty="0"/>
              <a:t> </a:t>
            </a:r>
            <a:r>
              <a:rPr lang="es-ES" dirty="0" err="1"/>
              <a:t>graphic</a:t>
            </a:r>
            <a:r>
              <a:rPr lang="es-ES" dirty="0"/>
              <a:t> </a:t>
            </a:r>
            <a:r>
              <a:rPr lang="es-ES" dirty="0" err="1"/>
              <a:t>here</a:t>
            </a:r>
            <a:endParaRPr lang="es-ES" dirty="0"/>
          </a:p>
        </p:txBody>
      </p:sp>
      <p:sp>
        <p:nvSpPr>
          <p:cNvPr id="17" name="Marcador de gráfico 4">
            <a:extLst>
              <a:ext uri="{FF2B5EF4-FFF2-40B4-BE49-F238E27FC236}">
                <a16:creationId xmlns:a16="http://schemas.microsoft.com/office/drawing/2014/main" id="{0CABFB2C-905F-4A94-BBC0-7C32FA7695A4}"/>
              </a:ext>
            </a:extLst>
          </p:cNvPr>
          <p:cNvSpPr>
            <a:spLocks noGrp="1"/>
          </p:cNvSpPr>
          <p:nvPr>
            <p:ph type="chart" sz="quarter" idx="21" hasCustomPrompt="1"/>
          </p:nvPr>
        </p:nvSpPr>
        <p:spPr>
          <a:xfrm>
            <a:off x="5024068" y="1993903"/>
            <a:ext cx="6472719" cy="3605788"/>
          </a:xfrm>
        </p:spPr>
        <p:txBody>
          <a:bodyPr>
            <a:normAutofit/>
          </a:bodyPr>
          <a:lstStyle>
            <a:lvl1pPr marL="0" indent="0" algn="ctr">
              <a:buFontTx/>
              <a:buNone/>
              <a:defRPr sz="1500">
                <a:solidFill>
                  <a:schemeClr val="tx2"/>
                </a:solidFill>
              </a:defRPr>
            </a:lvl1pPr>
          </a:lstStyle>
          <a:p>
            <a:r>
              <a:rPr lang="es-ES" dirty="0" err="1"/>
              <a:t>Insert</a:t>
            </a:r>
            <a:r>
              <a:rPr lang="es-ES" dirty="0"/>
              <a:t> </a:t>
            </a:r>
            <a:r>
              <a:rPr lang="es-ES" dirty="0" err="1"/>
              <a:t>graphic</a:t>
            </a:r>
            <a:r>
              <a:rPr lang="es-ES" dirty="0"/>
              <a:t> </a:t>
            </a:r>
            <a:r>
              <a:rPr lang="es-ES" dirty="0" err="1"/>
              <a:t>here</a:t>
            </a:r>
            <a:endParaRPr lang="es-ES" dirty="0"/>
          </a:p>
        </p:txBody>
      </p:sp>
      <p:sp>
        <p:nvSpPr>
          <p:cNvPr id="18" name="Forma libre: forma 17">
            <a:extLst>
              <a:ext uri="{FF2B5EF4-FFF2-40B4-BE49-F238E27FC236}">
                <a16:creationId xmlns:a16="http://schemas.microsoft.com/office/drawing/2014/main" id="{AEAA6F10-C407-4622-AF96-B2605139D86B}"/>
              </a:ext>
            </a:extLst>
          </p:cNvPr>
          <p:cNvSpPr/>
          <p:nvPr userDrawn="1"/>
        </p:nvSpPr>
        <p:spPr>
          <a:xfrm>
            <a:off x="4742402" y="3685067"/>
            <a:ext cx="187151" cy="207057"/>
          </a:xfrm>
          <a:custGeom>
            <a:avLst/>
            <a:gdLst/>
            <a:ahLst/>
            <a:cxnLst/>
            <a:rect l="l" t="t" r="r" b="b"/>
            <a:pathLst>
              <a:path w="187151" h="207057">
                <a:moveTo>
                  <a:pt x="0" y="0"/>
                </a:moveTo>
                <a:lnTo>
                  <a:pt x="187151" y="80925"/>
                </a:lnTo>
                <a:lnTo>
                  <a:pt x="187151" y="125574"/>
                </a:lnTo>
                <a:lnTo>
                  <a:pt x="0" y="207057"/>
                </a:lnTo>
                <a:lnTo>
                  <a:pt x="0" y="154409"/>
                </a:lnTo>
                <a:lnTo>
                  <a:pt x="130596" y="103064"/>
                </a:lnTo>
                <a:lnTo>
                  <a:pt x="0" y="522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s-ES"/>
          </a:p>
        </p:txBody>
      </p:sp>
      <p:sp>
        <p:nvSpPr>
          <p:cNvPr id="12" name="Marcador de número de diapositiva 5">
            <a:extLst>
              <a:ext uri="{FF2B5EF4-FFF2-40B4-BE49-F238E27FC236}">
                <a16:creationId xmlns:a16="http://schemas.microsoft.com/office/drawing/2014/main" id="{12E1D636-3017-4CF4-BA5F-3300C668441C}"/>
              </a:ext>
            </a:extLst>
          </p:cNvPr>
          <p:cNvSpPr txBox="1">
            <a:spLocks/>
          </p:cNvSpPr>
          <p:nvPr userDrawn="1"/>
        </p:nvSpPr>
        <p:spPr>
          <a:xfrm>
            <a:off x="8730845" y="6209600"/>
            <a:ext cx="2743200" cy="365125"/>
          </a:xfrm>
          <a:prstGeom prst="rect">
            <a:avLst/>
          </a:prstGeom>
        </p:spPr>
        <p:txBody>
          <a:bodyPr vert="horz" lIns="91430" tIns="45718" rIns="91430" bIns="45718" rtlCol="0" anchor="ctr"/>
          <a:lstStyle>
            <a:defPPr>
              <a:defRPr lang="es-ES"/>
            </a:defPPr>
            <a:lvl1pPr marL="0" algn="r" defTabSz="914400" rtl="0" eaLnBrk="1" latinLnBrk="0" hangingPunct="1">
              <a:defRPr sz="1300" kern="120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0D97B6-E32F-4D7D-B839-7C3B51F2640F}" type="slidenum">
              <a:rPr lang="es-ES" smtClean="0"/>
              <a:pPr/>
              <a:t>‹#›</a:t>
            </a:fld>
            <a:endParaRPr lang="es-ES" dirty="0"/>
          </a:p>
        </p:txBody>
      </p:sp>
      <p:sp>
        <p:nvSpPr>
          <p:cNvPr id="2" name="Espace réservé du pied de page 1"/>
          <p:cNvSpPr>
            <a:spLocks noGrp="1"/>
          </p:cNvSpPr>
          <p:nvPr>
            <p:ph type="ftr" sz="quarter" idx="22"/>
          </p:nvPr>
        </p:nvSpPr>
        <p:spPr/>
        <p:txBody>
          <a:bodyPr/>
          <a:lstStyle/>
          <a:p>
            <a:endParaRPr lang="fr-FR"/>
          </a:p>
        </p:txBody>
      </p:sp>
    </p:spTree>
    <p:extLst>
      <p:ext uri="{BB962C8B-B14F-4D97-AF65-F5344CB8AC3E}">
        <p14:creationId xmlns:p14="http://schemas.microsoft.com/office/powerpoint/2010/main" val="96992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ítulo">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412806" y="332644"/>
            <a:ext cx="8566100" cy="343787"/>
          </a:xfrm>
          <a:prstGeom prst="rect">
            <a:avLst/>
          </a:prstGeom>
        </p:spPr>
        <p:txBody>
          <a:bodyPr wrap="square" lIns="35662" tIns="17830" rIns="35662" bIns="17830">
            <a:spAutoFit/>
          </a:bodyPr>
          <a:lstStyle>
            <a:lvl1pPr>
              <a:defRPr kumimoji="0" lang="en-US" sz="2000" b="1" i="0" strike="noStrike" cap="none" spc="31" normalizeH="0" baseline="0" noProof="0" dirty="0">
                <a:ln>
                  <a:noFill/>
                </a:ln>
                <a:solidFill>
                  <a:schemeClr val="accent4"/>
                </a:solidFill>
                <a:effectLst/>
                <a:uLnTx/>
                <a:uFillTx/>
                <a:latin typeface="+mj-lt"/>
                <a:cs typeface="+mn-cs"/>
              </a:defRPr>
            </a:lvl1pPr>
          </a:lstStyle>
          <a:p>
            <a:pPr lvl="0" defTabSz="356574">
              <a:lnSpc>
                <a:spcPct val="100000"/>
              </a:lnSpc>
            </a:pPr>
            <a:r>
              <a:rPr lang="en-US" noProof="0" dirty="0"/>
              <a:t>Click here to modify the style of the master title</a:t>
            </a:r>
          </a:p>
        </p:txBody>
      </p:sp>
      <p:sp>
        <p:nvSpPr>
          <p:cNvPr id="3" name="2 CuadroTexto"/>
          <p:cNvSpPr txBox="1"/>
          <p:nvPr userDrawn="1"/>
        </p:nvSpPr>
        <p:spPr>
          <a:xfrm>
            <a:off x="10733617" y="6191251"/>
            <a:ext cx="1219200" cy="547688"/>
          </a:xfrm>
          <a:prstGeom prst="rect">
            <a:avLst/>
          </a:prstGeom>
          <a:noFill/>
        </p:spPr>
        <p:txBody>
          <a:bodyPr wrap="none" lIns="0" tIns="0" rIns="0" bIns="0" rtlCol="0">
            <a:noAutofit/>
          </a:bodyPr>
          <a:lstStyle/>
          <a:p>
            <a:pPr defTabSz="356574" fontAlgn="base">
              <a:spcBef>
                <a:spcPct val="0"/>
              </a:spcBef>
              <a:spcAft>
                <a:spcPct val="0"/>
              </a:spcAft>
            </a:pPr>
            <a:endParaRPr lang="es-ES" sz="2000" dirty="0">
              <a:solidFill>
                <a:srgbClr val="0A5FB4"/>
              </a:solidFill>
              <a:ea typeface="ＭＳ Ｐゴシック" pitchFamily="34" charset="-128"/>
            </a:endParaRPr>
          </a:p>
        </p:txBody>
      </p:sp>
      <p:sp>
        <p:nvSpPr>
          <p:cNvPr id="4" name="122 CuadroTexto"/>
          <p:cNvSpPr txBox="1"/>
          <p:nvPr userDrawn="1"/>
        </p:nvSpPr>
        <p:spPr>
          <a:xfrm>
            <a:off x="11343217" y="6457955"/>
            <a:ext cx="609600" cy="312423"/>
          </a:xfrm>
          <a:prstGeom prst="rect">
            <a:avLst/>
          </a:prstGeom>
          <a:noFill/>
          <a:ln>
            <a:noFill/>
            <a:prstDash val="dash"/>
          </a:ln>
        </p:spPr>
        <p:txBody>
          <a:bodyPr wrap="square" lIns="35998" tIns="0" rIns="35998" bIns="0" rtlCol="0" anchor="ctr" anchorCtr="0">
            <a:normAutofit/>
          </a:bodyPr>
          <a:lstStyle>
            <a:defPPr>
              <a:defRPr lang="es-ES_tradnl"/>
            </a:defPPr>
            <a:lvl1pPr marL="171450" indent="-171450">
              <a:spcBef>
                <a:spcPts val="3000"/>
              </a:spcBef>
              <a:spcAft>
                <a:spcPts val="600"/>
              </a:spcAft>
              <a:buSzPct val="120000"/>
              <a:buBlip>
                <a:blip r:embed="rId2"/>
              </a:buBlip>
              <a:defRPr sz="1400" u="none">
                <a:solidFill>
                  <a:schemeClr val="bg2"/>
                </a:solidFill>
                <a:latin typeface="+mn-lt"/>
                <a:cs typeface="Arial" panose="020B0604020202020204" pitchFamily="34" charset="0"/>
              </a:defRPr>
            </a:lvl1pPr>
          </a:lstStyle>
          <a:p>
            <a:pPr marL="93652" indent="0" algn="ctr" defTabSz="356574" fontAlgn="base">
              <a:spcBef>
                <a:spcPts val="0"/>
              </a:spcBef>
              <a:buFontTx/>
              <a:buNone/>
            </a:pPr>
            <a:fld id="{2B78932E-D06D-4C22-923F-95BA8C294513}" type="slidenum">
              <a:rPr lang="en-US" sz="1100" b="1" kern="0" smtClean="0">
                <a:solidFill>
                  <a:srgbClr val="121212"/>
                </a:solidFill>
                <a:ea typeface="ＭＳ Ｐゴシック" pitchFamily="34" charset="-128"/>
                <a:cs typeface="Arial"/>
                <a:rtl val="0"/>
              </a:rPr>
              <a:pPr marL="93652" indent="0" algn="ctr" defTabSz="356574" fontAlgn="base">
                <a:spcBef>
                  <a:spcPts val="0"/>
                </a:spcBef>
                <a:buFontTx/>
                <a:buNone/>
              </a:pPr>
              <a:t>‹#›</a:t>
            </a:fld>
            <a:endParaRPr lang="en-US" sz="1100" kern="0" dirty="0">
              <a:solidFill>
                <a:srgbClr val="121212"/>
              </a:solidFill>
              <a:ea typeface="ＭＳ Ｐゴシック" pitchFamily="34" charset="-128"/>
              <a:cs typeface="Arial"/>
              <a:rtl val="0"/>
            </a:endParaRPr>
          </a:p>
        </p:txBody>
      </p:sp>
    </p:spTree>
    <p:extLst>
      <p:ext uri="{BB962C8B-B14F-4D97-AF65-F5344CB8AC3E}">
        <p14:creationId xmlns:p14="http://schemas.microsoft.com/office/powerpoint/2010/main" val="342201923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tada con foto_opción 1">
    <p:bg>
      <p:bgRef idx="1002">
        <a:schemeClr val="bg1"/>
      </p:bgRef>
    </p:bg>
    <p:spTree>
      <p:nvGrpSpPr>
        <p:cNvPr id="1" name=""/>
        <p:cNvGrpSpPr/>
        <p:nvPr/>
      </p:nvGrpSpPr>
      <p:grpSpPr>
        <a:xfrm>
          <a:off x="0" y="0"/>
          <a:ext cx="0" cy="0"/>
          <a:chOff x="0" y="0"/>
          <a:chExt cx="0" cy="0"/>
        </a:xfrm>
      </p:grpSpPr>
      <p:sp>
        <p:nvSpPr>
          <p:cNvPr id="17" name="16 Rectángulo"/>
          <p:cNvSpPr/>
          <p:nvPr userDrawn="1"/>
        </p:nvSpPr>
        <p:spPr>
          <a:xfrm>
            <a:off x="0" y="1718320"/>
            <a:ext cx="7166419" cy="2127321"/>
          </a:xfrm>
          <a:prstGeom prst="rect">
            <a:avLst/>
          </a:prstGeom>
          <a:solidFill>
            <a:schemeClr val="bg1">
              <a:lumMod val="50000"/>
            </a:schemeClr>
          </a:solidFill>
        </p:spPr>
        <p:txBody>
          <a:bodyPr wrap="none" lIns="0" tIns="0" rIns="0" bIns="0" rtlCol="0" anchor="ctr">
            <a:noAutofit/>
          </a:bodyPr>
          <a:lstStyle/>
          <a:p>
            <a:pPr algn="ctr" defTabSz="356574" fontAlgn="base">
              <a:spcBef>
                <a:spcPct val="0"/>
              </a:spcBef>
              <a:spcAft>
                <a:spcPct val="0"/>
              </a:spcAft>
            </a:pPr>
            <a:endParaRPr lang="es-ES_tradnl" sz="1900" dirty="0">
              <a:solidFill>
                <a:srgbClr val="FFFFFF"/>
              </a:solidFill>
              <a:ea typeface="ＭＳ Ｐゴシック" pitchFamily="34" charset="-128"/>
            </a:endParaRPr>
          </a:p>
        </p:txBody>
      </p:sp>
      <p:sp>
        <p:nvSpPr>
          <p:cNvPr id="2" name="1 Título"/>
          <p:cNvSpPr>
            <a:spLocks noGrp="1"/>
          </p:cNvSpPr>
          <p:nvPr>
            <p:ph type="title" hasCustomPrompt="1"/>
          </p:nvPr>
        </p:nvSpPr>
        <p:spPr>
          <a:xfrm>
            <a:off x="225603" y="2103840"/>
            <a:ext cx="6706484" cy="1143000"/>
          </a:xfrm>
          <a:prstGeom prst="rect">
            <a:avLst/>
          </a:prstGeom>
          <a:noFill/>
          <a:ln w="9525">
            <a:noFill/>
            <a:miter lim="800000"/>
            <a:headEnd/>
            <a:tailEnd/>
          </a:ln>
        </p:spPr>
        <p:txBody>
          <a:bodyPr lIns="0" tIns="0" rIns="0" bIns="0"/>
          <a:lstStyle>
            <a:lvl1pPr>
              <a:defRPr lang="es-ES_tradnl" sz="3200" b="0" spc="0">
                <a:solidFill>
                  <a:srgbClr val="FFFFFF"/>
                </a:solidFill>
                <a:latin typeface="+mj-lt"/>
                <a:ea typeface="ＭＳ Ｐゴシック" pitchFamily="34" charset="-128"/>
                <a:cs typeface="Arial" pitchFamily="34" charset="0"/>
              </a:defRPr>
            </a:lvl1pPr>
          </a:lstStyle>
          <a:p>
            <a:pPr lvl="0"/>
            <a:r>
              <a:rPr lang="en-US" dirty="0"/>
              <a:t>Click here to modify the style of the master title</a:t>
            </a:r>
            <a:endParaRPr lang="es-ES_tradnl" dirty="0"/>
          </a:p>
        </p:txBody>
      </p:sp>
    </p:spTree>
    <p:extLst>
      <p:ext uri="{BB962C8B-B14F-4D97-AF65-F5344CB8AC3E}">
        <p14:creationId xmlns:p14="http://schemas.microsoft.com/office/powerpoint/2010/main" val="41529103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rtada con foto_opción 2">
    <p:spTree>
      <p:nvGrpSpPr>
        <p:cNvPr id="1" name=""/>
        <p:cNvGrpSpPr/>
        <p:nvPr/>
      </p:nvGrpSpPr>
      <p:grpSpPr>
        <a:xfrm>
          <a:off x="0" y="0"/>
          <a:ext cx="0" cy="0"/>
          <a:chOff x="0" y="0"/>
          <a:chExt cx="0" cy="0"/>
        </a:xfrm>
      </p:grpSpPr>
      <p:pic>
        <p:nvPicPr>
          <p:cNvPr id="28" name="27 Imagen"/>
          <p:cNvPicPr>
            <a:picLocks noChangeAspect="1"/>
          </p:cNvPicPr>
          <p:nvPr userDrawn="1"/>
        </p:nvPicPr>
        <p:blipFill rotWithShape="1">
          <a:blip r:embed="rId2">
            <a:extLst>
              <a:ext uri="{28A0092B-C50C-407E-A947-70E740481C1C}">
                <a14:useLocalDpi xmlns:a14="http://schemas.microsoft.com/office/drawing/2010/main" val="0"/>
              </a:ext>
            </a:extLst>
          </a:blip>
          <a:srcRect t="13535" r="35301" b="25813"/>
          <a:stretch/>
        </p:blipFill>
        <p:spPr>
          <a:xfrm>
            <a:off x="0" y="0"/>
            <a:ext cx="12192000" cy="6858000"/>
          </a:xfrm>
          <a:prstGeom prst="rect">
            <a:avLst/>
          </a:prstGeom>
        </p:spPr>
      </p:pic>
      <p:grpSp>
        <p:nvGrpSpPr>
          <p:cNvPr id="4" name="3 Grupo"/>
          <p:cNvGrpSpPr/>
          <p:nvPr userDrawn="1"/>
        </p:nvGrpSpPr>
        <p:grpSpPr>
          <a:xfrm>
            <a:off x="0" y="1703832"/>
            <a:ext cx="12192000" cy="5154168"/>
            <a:chOff x="0" y="1419860"/>
            <a:chExt cx="9144000" cy="4295140"/>
          </a:xfrm>
        </p:grpSpPr>
        <p:grpSp>
          <p:nvGrpSpPr>
            <p:cNvPr id="3" name="2 Grupo"/>
            <p:cNvGrpSpPr/>
            <p:nvPr userDrawn="1"/>
          </p:nvGrpSpPr>
          <p:grpSpPr>
            <a:xfrm>
              <a:off x="363538" y="1419860"/>
              <a:ext cx="8780462" cy="4295140"/>
              <a:chOff x="363538" y="1419860"/>
              <a:chExt cx="8780462" cy="4295140"/>
            </a:xfrm>
          </p:grpSpPr>
          <p:sp>
            <p:nvSpPr>
              <p:cNvPr id="13" name="12 Rectángulo"/>
              <p:cNvSpPr/>
              <p:nvPr userDrawn="1"/>
            </p:nvSpPr>
            <p:spPr>
              <a:xfrm>
                <a:off x="363538" y="1419860"/>
                <a:ext cx="7347902" cy="2688434"/>
              </a:xfrm>
              <a:prstGeom prst="rect">
                <a:avLst/>
              </a:prstGeom>
              <a:solidFill>
                <a:schemeClr val="tx1"/>
              </a:solidFill>
            </p:spPr>
            <p:txBody>
              <a:bodyPr wrap="none" lIns="0" tIns="0" rIns="0" bIns="0" rtlCol="0" anchor="ctr">
                <a:noAutofit/>
              </a:bodyPr>
              <a:lstStyle/>
              <a:p>
                <a:pPr algn="ctr" defTabSz="356574" fontAlgn="base">
                  <a:spcBef>
                    <a:spcPct val="0"/>
                  </a:spcBef>
                  <a:spcAft>
                    <a:spcPct val="0"/>
                  </a:spcAft>
                </a:pPr>
                <a:endParaRPr lang="es-ES_tradnl" sz="1900" dirty="0">
                  <a:solidFill>
                    <a:srgbClr val="FFFFFF"/>
                  </a:solidFill>
                  <a:ea typeface="ＭＳ Ｐゴシック" pitchFamily="34" charset="-128"/>
                </a:endParaRPr>
              </a:p>
            </p:txBody>
          </p:sp>
          <p:grpSp>
            <p:nvGrpSpPr>
              <p:cNvPr id="11" name="10 Grupo"/>
              <p:cNvGrpSpPr/>
              <p:nvPr userDrawn="1"/>
            </p:nvGrpSpPr>
            <p:grpSpPr>
              <a:xfrm>
                <a:off x="7351440" y="4108295"/>
                <a:ext cx="1792560" cy="1606705"/>
                <a:chOff x="7351440" y="4108295"/>
                <a:chExt cx="1792560" cy="1606705"/>
              </a:xfrm>
            </p:grpSpPr>
            <p:sp>
              <p:nvSpPr>
                <p:cNvPr id="12" name="11 Rectángulo"/>
                <p:cNvSpPr/>
                <p:nvPr userDrawn="1"/>
              </p:nvSpPr>
              <p:spPr>
                <a:xfrm>
                  <a:off x="7351440" y="4108295"/>
                  <a:ext cx="360000" cy="712624"/>
                </a:xfrm>
                <a:prstGeom prst="rect">
                  <a:avLst/>
                </a:prstGeom>
                <a:solidFill>
                  <a:schemeClr val="tx2"/>
                </a:solidFill>
              </p:spPr>
              <p:txBody>
                <a:bodyPr wrap="none" lIns="0" tIns="0" rIns="0" bIns="0" rtlCol="0" anchor="ctr">
                  <a:noAutofit/>
                </a:bodyPr>
                <a:lstStyle/>
                <a:p>
                  <a:pPr algn="ctr" defTabSz="356574" fontAlgn="base">
                    <a:spcBef>
                      <a:spcPct val="0"/>
                    </a:spcBef>
                    <a:spcAft>
                      <a:spcPct val="0"/>
                    </a:spcAft>
                  </a:pPr>
                  <a:endParaRPr lang="es-ES_tradnl" sz="1900" dirty="0">
                    <a:solidFill>
                      <a:srgbClr val="FFFFFF"/>
                    </a:solidFill>
                    <a:ea typeface="ＭＳ Ｐゴシック" pitchFamily="34" charset="-128"/>
                  </a:endParaRPr>
                </a:p>
              </p:txBody>
            </p:sp>
            <p:sp>
              <p:nvSpPr>
                <p:cNvPr id="15" name="10 Rectángulo"/>
                <p:cNvSpPr/>
                <p:nvPr userDrawn="1"/>
              </p:nvSpPr>
              <p:spPr>
                <a:xfrm>
                  <a:off x="7351440" y="4820919"/>
                  <a:ext cx="1076280" cy="894080"/>
                </a:xfrm>
                <a:custGeom>
                  <a:avLst/>
                  <a:gdLst/>
                  <a:ahLst/>
                  <a:cxnLst/>
                  <a:rect l="l" t="t" r="r" b="b"/>
                  <a:pathLst>
                    <a:path w="1076280" h="894080">
                      <a:moveTo>
                        <a:pt x="0" y="0"/>
                      </a:moveTo>
                      <a:lnTo>
                        <a:pt x="360000" y="0"/>
                      </a:lnTo>
                      <a:lnTo>
                        <a:pt x="360000" y="535014"/>
                      </a:lnTo>
                      <a:lnTo>
                        <a:pt x="1076280" y="535014"/>
                      </a:lnTo>
                      <a:lnTo>
                        <a:pt x="1076280" y="894080"/>
                      </a:lnTo>
                      <a:lnTo>
                        <a:pt x="1860" y="894080"/>
                      </a:lnTo>
                      <a:lnTo>
                        <a:pt x="1860" y="542633"/>
                      </a:lnTo>
                      <a:lnTo>
                        <a:pt x="0" y="542633"/>
                      </a:lnTo>
                      <a:close/>
                    </a:path>
                  </a:pathLst>
                </a:custGeom>
                <a:solidFill>
                  <a:schemeClr val="accent1"/>
                </a:solidFill>
              </p:spPr>
              <p:txBody>
                <a:bodyPr wrap="none" lIns="0" tIns="0" rIns="0" bIns="0" rtlCol="0" anchor="ctr">
                  <a:noAutofit/>
                </a:bodyPr>
                <a:lstStyle/>
                <a:p>
                  <a:pPr algn="ctr" defTabSz="356574" fontAlgn="base">
                    <a:spcBef>
                      <a:spcPct val="0"/>
                    </a:spcBef>
                    <a:spcAft>
                      <a:spcPct val="0"/>
                    </a:spcAft>
                  </a:pPr>
                  <a:endParaRPr lang="es-ES_tradnl" sz="1900" dirty="0">
                    <a:solidFill>
                      <a:srgbClr val="FFFFFF"/>
                    </a:solidFill>
                    <a:ea typeface="ＭＳ Ｐゴシック" pitchFamily="34" charset="-128"/>
                  </a:endParaRPr>
                </a:p>
              </p:txBody>
            </p:sp>
            <p:sp>
              <p:nvSpPr>
                <p:cNvPr id="16" name="15 Rectángulo"/>
                <p:cNvSpPr/>
                <p:nvPr userDrawn="1"/>
              </p:nvSpPr>
              <p:spPr>
                <a:xfrm>
                  <a:off x="8427720" y="5355934"/>
                  <a:ext cx="716280" cy="359066"/>
                </a:xfrm>
                <a:prstGeom prst="rect">
                  <a:avLst/>
                </a:prstGeom>
                <a:solidFill>
                  <a:schemeClr val="accent2"/>
                </a:solidFill>
              </p:spPr>
              <p:txBody>
                <a:bodyPr wrap="none" lIns="0" tIns="0" rIns="0" bIns="0" rtlCol="0" anchor="ctr">
                  <a:noAutofit/>
                </a:bodyPr>
                <a:lstStyle/>
                <a:p>
                  <a:pPr algn="ctr" defTabSz="356574" fontAlgn="base">
                    <a:spcBef>
                      <a:spcPct val="0"/>
                    </a:spcBef>
                    <a:spcAft>
                      <a:spcPct val="0"/>
                    </a:spcAft>
                  </a:pPr>
                  <a:endParaRPr lang="es-ES_tradnl" sz="1900" dirty="0">
                    <a:solidFill>
                      <a:srgbClr val="FFFFFF"/>
                    </a:solidFill>
                    <a:ea typeface="ＭＳ Ｐゴシック" pitchFamily="34" charset="-128"/>
                  </a:endParaRPr>
                </a:p>
              </p:txBody>
            </p:sp>
          </p:grpSp>
        </p:grpSp>
        <p:sp>
          <p:nvSpPr>
            <p:cNvPr id="14" name="13 Rectángulo"/>
            <p:cNvSpPr/>
            <p:nvPr userDrawn="1"/>
          </p:nvSpPr>
          <p:spPr>
            <a:xfrm>
              <a:off x="0" y="1419862"/>
              <a:ext cx="363538" cy="363622"/>
            </a:xfrm>
            <a:prstGeom prst="rect">
              <a:avLst/>
            </a:prstGeom>
            <a:solidFill>
              <a:schemeClr val="accent3"/>
            </a:solidFill>
          </p:spPr>
          <p:txBody>
            <a:bodyPr wrap="none" lIns="0" tIns="0" rIns="0" bIns="0" rtlCol="0" anchor="ctr">
              <a:noAutofit/>
            </a:bodyPr>
            <a:lstStyle/>
            <a:p>
              <a:pPr algn="ctr" defTabSz="356574" fontAlgn="base">
                <a:spcBef>
                  <a:spcPct val="0"/>
                </a:spcBef>
                <a:spcAft>
                  <a:spcPct val="0"/>
                </a:spcAft>
              </a:pPr>
              <a:endParaRPr lang="es-ES_tradnl" sz="1900" dirty="0">
                <a:solidFill>
                  <a:srgbClr val="FFFFFF"/>
                </a:solidFill>
                <a:ea typeface="ＭＳ Ｐゴシック" pitchFamily="34" charset="-128"/>
              </a:endParaRPr>
            </a:p>
          </p:txBody>
        </p:sp>
      </p:grpSp>
      <p:sp>
        <p:nvSpPr>
          <p:cNvPr id="2" name="1 Título"/>
          <p:cNvSpPr>
            <a:spLocks noGrp="1"/>
          </p:cNvSpPr>
          <p:nvPr>
            <p:ph type="title" hasCustomPrompt="1"/>
          </p:nvPr>
        </p:nvSpPr>
        <p:spPr>
          <a:xfrm>
            <a:off x="720002" y="2651944"/>
            <a:ext cx="6706484" cy="1143000"/>
          </a:xfrm>
          <a:prstGeom prst="rect">
            <a:avLst/>
          </a:prstGeom>
          <a:noFill/>
          <a:ln w="9525">
            <a:noFill/>
            <a:miter lim="800000"/>
            <a:headEnd/>
            <a:tailEnd/>
          </a:ln>
        </p:spPr>
        <p:txBody>
          <a:bodyPr lIns="0" tIns="0" rIns="0" bIns="0"/>
          <a:lstStyle>
            <a:lvl1pPr>
              <a:defRPr lang="es-ES_tradnl" sz="3200" b="0" spc="0" dirty="0">
                <a:solidFill>
                  <a:schemeClr val="bg1"/>
                </a:solidFill>
                <a:ea typeface="ＭＳ Ｐゴシック" pitchFamily="34" charset="-128"/>
                <a:cs typeface="Arial" pitchFamily="34" charset="0"/>
              </a:defRPr>
            </a:lvl1pPr>
          </a:lstStyle>
          <a:p>
            <a:pPr lvl="0"/>
            <a:r>
              <a:rPr lang="en-US" dirty="0"/>
              <a:t>Click here to modify the style of the master title</a:t>
            </a:r>
            <a:endParaRPr lang="es-ES_tradnl" dirty="0"/>
          </a:p>
        </p:txBody>
      </p:sp>
      <p:pic>
        <p:nvPicPr>
          <p:cNvPr id="10" name="Picture 3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6020" y="1908816"/>
            <a:ext cx="1606549" cy="23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072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Diseño personalizado">
    <p:bg>
      <p:bgPr>
        <a:solidFill>
          <a:schemeClr val="accent4"/>
        </a:solid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945600" y="2207520"/>
            <a:ext cx="10972800" cy="1143000"/>
          </a:xfrm>
          <a:prstGeom prst="rect">
            <a:avLst/>
          </a:prstGeom>
          <a:noFill/>
          <a:ln w="9525">
            <a:noFill/>
            <a:miter lim="800000"/>
            <a:headEnd/>
            <a:tailEnd/>
          </a:ln>
        </p:spPr>
        <p:txBody>
          <a:bodyPr lIns="0" tIns="0" rIns="0" bIns="0"/>
          <a:lstStyle>
            <a:lvl1pPr>
              <a:defRPr lang="es-ES_tradnl" sz="4000" b="0" spc="0">
                <a:solidFill>
                  <a:srgbClr val="FFFFFF"/>
                </a:solidFill>
                <a:ea typeface="ＭＳ Ｐゴシック" pitchFamily="34" charset="-128"/>
                <a:cs typeface="Arial" pitchFamily="34" charset="0"/>
              </a:defRPr>
            </a:lvl1pPr>
          </a:lstStyle>
          <a:p>
            <a:pPr lvl="0"/>
            <a:r>
              <a:rPr lang="en-US" dirty="0"/>
              <a:t>Click here to modify the style of the master title</a:t>
            </a:r>
            <a:endParaRPr lang="es-ES_tradnl" dirty="0"/>
          </a:p>
        </p:txBody>
      </p:sp>
      <p:pic>
        <p:nvPicPr>
          <p:cNvPr id="10" name="Picture 3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7317" y="431704"/>
            <a:ext cx="2518835" cy="371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10 Grupo"/>
          <p:cNvGrpSpPr/>
          <p:nvPr userDrawn="1"/>
        </p:nvGrpSpPr>
        <p:grpSpPr>
          <a:xfrm>
            <a:off x="-6126" y="0"/>
            <a:ext cx="8671916" cy="6864096"/>
            <a:chOff x="2549" y="0"/>
            <a:chExt cx="6503937" cy="5720080"/>
          </a:xfrm>
        </p:grpSpPr>
        <p:sp>
          <p:nvSpPr>
            <p:cNvPr id="12" name="11 Rectángulo"/>
            <p:cNvSpPr/>
            <p:nvPr/>
          </p:nvSpPr>
          <p:spPr>
            <a:xfrm>
              <a:off x="4835" y="0"/>
              <a:ext cx="360000" cy="359750"/>
            </a:xfrm>
            <a:prstGeom prst="rect">
              <a:avLst/>
            </a:prstGeom>
            <a:solidFill>
              <a:schemeClr val="accent3"/>
            </a:solidFill>
          </p:spPr>
          <p:txBody>
            <a:bodyPr wrap="none" lIns="0" tIns="0" rIns="0" bIns="0" rtlCol="0" anchor="ctr">
              <a:noAutofit/>
            </a:bodyPr>
            <a:lstStyle/>
            <a:p>
              <a:pPr algn="ctr" defTabSz="356574" fontAlgn="base">
                <a:spcBef>
                  <a:spcPct val="0"/>
                </a:spcBef>
                <a:spcAft>
                  <a:spcPct val="0"/>
                </a:spcAft>
              </a:pPr>
              <a:endParaRPr lang="es-ES_tradnl" sz="1900" dirty="0">
                <a:solidFill>
                  <a:srgbClr val="FFFFFF"/>
                </a:solidFill>
                <a:ea typeface="ＭＳ Ｐゴシック" pitchFamily="34" charset="-128"/>
              </a:endParaRPr>
            </a:p>
          </p:txBody>
        </p:sp>
        <p:sp>
          <p:nvSpPr>
            <p:cNvPr id="13" name="12 Rectángulo"/>
            <p:cNvSpPr/>
            <p:nvPr/>
          </p:nvSpPr>
          <p:spPr>
            <a:xfrm>
              <a:off x="4835" y="359750"/>
              <a:ext cx="360000" cy="2291540"/>
            </a:xfrm>
            <a:prstGeom prst="rect">
              <a:avLst/>
            </a:prstGeom>
            <a:solidFill>
              <a:schemeClr val="tx2"/>
            </a:solidFill>
          </p:spPr>
          <p:txBody>
            <a:bodyPr wrap="none" lIns="0" tIns="0" rIns="0" bIns="0" rtlCol="0" anchor="ctr">
              <a:noAutofit/>
            </a:bodyPr>
            <a:lstStyle/>
            <a:p>
              <a:pPr algn="ctr" defTabSz="356574" fontAlgn="base">
                <a:spcBef>
                  <a:spcPct val="0"/>
                </a:spcBef>
                <a:spcAft>
                  <a:spcPct val="0"/>
                </a:spcAft>
              </a:pPr>
              <a:endParaRPr lang="es-ES_tradnl" sz="1900" dirty="0">
                <a:solidFill>
                  <a:srgbClr val="FFFFFF"/>
                </a:solidFill>
                <a:ea typeface="ＭＳ Ｐゴシック" pitchFamily="34" charset="-128"/>
              </a:endParaRPr>
            </a:p>
          </p:txBody>
        </p:sp>
        <p:sp>
          <p:nvSpPr>
            <p:cNvPr id="14" name="21 Rectángulo"/>
            <p:cNvSpPr/>
            <p:nvPr userDrawn="1"/>
          </p:nvSpPr>
          <p:spPr>
            <a:xfrm>
              <a:off x="2549" y="2651290"/>
              <a:ext cx="3595996" cy="1985939"/>
            </a:xfrm>
            <a:custGeom>
              <a:avLst/>
              <a:gdLst/>
              <a:ahLst/>
              <a:cxnLst/>
              <a:rect l="l" t="t" r="r" b="b"/>
              <a:pathLst>
                <a:path w="3576302" h="1985939">
                  <a:moveTo>
                    <a:pt x="0" y="0"/>
                  </a:moveTo>
                  <a:lnTo>
                    <a:pt x="360000" y="0"/>
                  </a:lnTo>
                  <a:lnTo>
                    <a:pt x="360000" y="1626873"/>
                  </a:lnTo>
                  <a:lnTo>
                    <a:pt x="3576302" y="1626873"/>
                  </a:lnTo>
                  <a:lnTo>
                    <a:pt x="3576302" y="1985939"/>
                  </a:lnTo>
                  <a:lnTo>
                    <a:pt x="0" y="1985939"/>
                  </a:lnTo>
                  <a:lnTo>
                    <a:pt x="0" y="1689652"/>
                  </a:lnTo>
                  <a:lnTo>
                    <a:pt x="0" y="1626873"/>
                  </a:lnTo>
                  <a:close/>
                </a:path>
              </a:pathLst>
            </a:custGeom>
            <a:solidFill>
              <a:schemeClr val="accent1"/>
            </a:solidFill>
          </p:spPr>
          <p:txBody>
            <a:bodyPr wrap="none" lIns="0" tIns="0" rIns="0" bIns="0" rtlCol="0" anchor="ctr">
              <a:noAutofit/>
            </a:bodyPr>
            <a:lstStyle/>
            <a:p>
              <a:pPr algn="ctr" defTabSz="356574" fontAlgn="base">
                <a:spcBef>
                  <a:spcPct val="0"/>
                </a:spcBef>
                <a:spcAft>
                  <a:spcPct val="0"/>
                </a:spcAft>
              </a:pPr>
              <a:endParaRPr lang="es-ES_tradnl" sz="1900" dirty="0">
                <a:solidFill>
                  <a:srgbClr val="FFFFFF"/>
                </a:solidFill>
                <a:ea typeface="ＭＳ Ｐゴシック" pitchFamily="34" charset="-128"/>
              </a:endParaRPr>
            </a:p>
          </p:txBody>
        </p:sp>
        <p:sp>
          <p:nvSpPr>
            <p:cNvPr id="15" name="24 Rectángulo"/>
            <p:cNvSpPr/>
            <p:nvPr userDrawn="1"/>
          </p:nvSpPr>
          <p:spPr>
            <a:xfrm>
              <a:off x="3287034" y="4283243"/>
              <a:ext cx="3219452" cy="1436837"/>
            </a:xfrm>
            <a:custGeom>
              <a:avLst/>
              <a:gdLst/>
              <a:ahLst/>
              <a:cxnLst/>
              <a:rect l="l" t="t" r="r" b="b"/>
              <a:pathLst>
                <a:path w="3219452" h="1436837">
                  <a:moveTo>
                    <a:pt x="0" y="0"/>
                  </a:moveTo>
                  <a:lnTo>
                    <a:pt x="2859452" y="0"/>
                  </a:lnTo>
                  <a:lnTo>
                    <a:pt x="3219452" y="0"/>
                  </a:lnTo>
                  <a:lnTo>
                    <a:pt x="3219452" y="356400"/>
                  </a:lnTo>
                  <a:lnTo>
                    <a:pt x="3219452" y="1436837"/>
                  </a:lnTo>
                  <a:lnTo>
                    <a:pt x="2859452" y="1436837"/>
                  </a:lnTo>
                  <a:lnTo>
                    <a:pt x="2859452" y="356400"/>
                  </a:lnTo>
                  <a:lnTo>
                    <a:pt x="0" y="356400"/>
                  </a:lnTo>
                  <a:close/>
                </a:path>
              </a:pathLst>
            </a:custGeom>
            <a:solidFill>
              <a:schemeClr val="accent2"/>
            </a:solidFill>
          </p:spPr>
          <p:txBody>
            <a:bodyPr wrap="none" lIns="0" tIns="0" rIns="0" bIns="0" rtlCol="0" anchor="ctr">
              <a:noAutofit/>
            </a:bodyPr>
            <a:lstStyle/>
            <a:p>
              <a:pPr algn="ctr" defTabSz="356574" fontAlgn="base">
                <a:spcBef>
                  <a:spcPct val="0"/>
                </a:spcBef>
                <a:spcAft>
                  <a:spcPct val="0"/>
                </a:spcAft>
              </a:pPr>
              <a:endParaRPr lang="es-ES_tradnl" sz="1900" dirty="0">
                <a:solidFill>
                  <a:srgbClr val="FFFFFF"/>
                </a:solidFill>
                <a:ea typeface="ＭＳ Ｐゴシック" pitchFamily="34" charset="-128"/>
              </a:endParaRPr>
            </a:p>
          </p:txBody>
        </p:sp>
      </p:grpSp>
    </p:spTree>
    <p:extLst>
      <p:ext uri="{BB962C8B-B14F-4D97-AF65-F5344CB8AC3E}">
        <p14:creationId xmlns:p14="http://schemas.microsoft.com/office/powerpoint/2010/main" val="2436477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ortada sin foto_opción 2">
    <p:bg>
      <p:bgPr>
        <a:solidFill>
          <a:schemeClr val="accent4"/>
        </a:solid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945600" y="1613001"/>
            <a:ext cx="10972800" cy="1143000"/>
          </a:xfrm>
          <a:prstGeom prst="rect">
            <a:avLst/>
          </a:prstGeom>
          <a:noFill/>
          <a:ln w="9525">
            <a:noFill/>
            <a:miter lim="800000"/>
            <a:headEnd/>
            <a:tailEnd/>
          </a:ln>
        </p:spPr>
        <p:txBody>
          <a:bodyPr lIns="0" tIns="0" rIns="0" bIns="0"/>
          <a:lstStyle>
            <a:lvl1pPr>
              <a:defRPr lang="es-ES_tradnl" sz="4000" b="0" spc="0">
                <a:solidFill>
                  <a:srgbClr val="FFFFFF"/>
                </a:solidFill>
                <a:ea typeface="ＭＳ Ｐゴシック" pitchFamily="34" charset="-128"/>
                <a:cs typeface="Arial" pitchFamily="34" charset="0"/>
              </a:defRPr>
            </a:lvl1pPr>
          </a:lstStyle>
          <a:p>
            <a:pPr lvl="0"/>
            <a:r>
              <a:rPr lang="en-US" noProof="0" dirty="0"/>
              <a:t>Click here to modify the style of the master title</a:t>
            </a:r>
            <a:endParaRPr lang="es-ES_tradnl" dirty="0"/>
          </a:p>
        </p:txBody>
      </p:sp>
      <p:grpSp>
        <p:nvGrpSpPr>
          <p:cNvPr id="18" name="17 Grupo"/>
          <p:cNvGrpSpPr/>
          <p:nvPr userDrawn="1"/>
        </p:nvGrpSpPr>
        <p:grpSpPr>
          <a:xfrm>
            <a:off x="-4596" y="-4567"/>
            <a:ext cx="12196599" cy="6862575"/>
            <a:chOff x="-3449" y="-3812"/>
            <a:chExt cx="9147449" cy="5718812"/>
          </a:xfrm>
        </p:grpSpPr>
        <p:sp>
          <p:nvSpPr>
            <p:cNvPr id="20" name="19 Rectángulo"/>
            <p:cNvSpPr/>
            <p:nvPr/>
          </p:nvSpPr>
          <p:spPr>
            <a:xfrm flipH="1">
              <a:off x="-3449" y="-3812"/>
              <a:ext cx="360000" cy="1434149"/>
            </a:xfrm>
            <a:prstGeom prst="rect">
              <a:avLst/>
            </a:prstGeom>
            <a:solidFill>
              <a:schemeClr val="accent3"/>
            </a:solidFill>
          </p:spPr>
          <p:txBody>
            <a:bodyPr wrap="none" lIns="0" tIns="0" rIns="0" bIns="0" rtlCol="0" anchor="ctr">
              <a:noAutofit/>
            </a:bodyPr>
            <a:lstStyle/>
            <a:p>
              <a:pPr algn="ctr" defTabSz="356574" fontAlgn="base">
                <a:spcBef>
                  <a:spcPct val="0"/>
                </a:spcBef>
                <a:spcAft>
                  <a:spcPct val="0"/>
                </a:spcAft>
              </a:pPr>
              <a:endParaRPr lang="en-US" sz="1900" dirty="0">
                <a:solidFill>
                  <a:srgbClr val="FFFFFF"/>
                </a:solidFill>
                <a:ea typeface="ＭＳ Ｐゴシック" pitchFamily="34" charset="-128"/>
              </a:endParaRPr>
            </a:p>
          </p:txBody>
        </p:sp>
        <p:sp>
          <p:nvSpPr>
            <p:cNvPr id="21" name="13 Rectángulo"/>
            <p:cNvSpPr/>
            <p:nvPr userDrawn="1"/>
          </p:nvSpPr>
          <p:spPr>
            <a:xfrm flipH="1">
              <a:off x="0" y="4093464"/>
              <a:ext cx="2689351" cy="1621536"/>
            </a:xfrm>
            <a:custGeom>
              <a:avLst/>
              <a:gdLst/>
              <a:ahLst/>
              <a:cxnLst/>
              <a:rect l="l" t="t" r="r" b="b"/>
              <a:pathLst>
                <a:path w="2689351" h="1621536">
                  <a:moveTo>
                    <a:pt x="2689351" y="0"/>
                  </a:moveTo>
                  <a:lnTo>
                    <a:pt x="2327401" y="0"/>
                  </a:lnTo>
                  <a:lnTo>
                    <a:pt x="2327401" y="1261786"/>
                  </a:lnTo>
                  <a:lnTo>
                    <a:pt x="0" y="1261786"/>
                  </a:lnTo>
                  <a:lnTo>
                    <a:pt x="0" y="1621536"/>
                  </a:lnTo>
                  <a:lnTo>
                    <a:pt x="2327401" y="1621536"/>
                  </a:lnTo>
                  <a:lnTo>
                    <a:pt x="2332800" y="1621536"/>
                  </a:lnTo>
                  <a:lnTo>
                    <a:pt x="2689351" y="1621536"/>
                  </a:lnTo>
                  <a:close/>
                </a:path>
              </a:pathLst>
            </a:custGeom>
            <a:solidFill>
              <a:schemeClr val="tx2"/>
            </a:solidFill>
          </p:spPr>
          <p:txBody>
            <a:bodyPr wrap="none" lIns="0" tIns="0" rIns="0" bIns="0" rtlCol="0" anchor="ctr">
              <a:noAutofit/>
            </a:bodyPr>
            <a:lstStyle/>
            <a:p>
              <a:pPr algn="ctr" defTabSz="356574" fontAlgn="base">
                <a:spcBef>
                  <a:spcPct val="0"/>
                </a:spcBef>
                <a:spcAft>
                  <a:spcPct val="0"/>
                </a:spcAft>
              </a:pPr>
              <a:endParaRPr lang="en-US" sz="1900" dirty="0">
                <a:solidFill>
                  <a:srgbClr val="FFFFFF"/>
                </a:solidFill>
                <a:ea typeface="ＭＳ Ｐゴシック" pitchFamily="34" charset="-128"/>
              </a:endParaRPr>
            </a:p>
          </p:txBody>
        </p:sp>
        <p:sp>
          <p:nvSpPr>
            <p:cNvPr id="22" name="21 Rectángulo"/>
            <p:cNvSpPr/>
            <p:nvPr/>
          </p:nvSpPr>
          <p:spPr>
            <a:xfrm flipH="1">
              <a:off x="6461760" y="5355250"/>
              <a:ext cx="2682240" cy="359750"/>
            </a:xfrm>
            <a:prstGeom prst="rect">
              <a:avLst/>
            </a:prstGeom>
            <a:solidFill>
              <a:schemeClr val="accent2"/>
            </a:solidFill>
          </p:spPr>
          <p:txBody>
            <a:bodyPr wrap="none" lIns="0" tIns="0" rIns="0" bIns="0" rtlCol="0" anchor="ctr">
              <a:noAutofit/>
            </a:bodyPr>
            <a:lstStyle/>
            <a:p>
              <a:pPr algn="ctr" defTabSz="356574" fontAlgn="base">
                <a:spcBef>
                  <a:spcPct val="0"/>
                </a:spcBef>
                <a:spcAft>
                  <a:spcPct val="0"/>
                </a:spcAft>
              </a:pPr>
              <a:endParaRPr lang="en-US" sz="1900" dirty="0">
                <a:solidFill>
                  <a:srgbClr val="FFFFFF"/>
                </a:solidFill>
                <a:ea typeface="ＭＳ Ｐゴシック" pitchFamily="34" charset="-128"/>
              </a:endParaRPr>
            </a:p>
          </p:txBody>
        </p:sp>
        <p:sp>
          <p:nvSpPr>
            <p:cNvPr id="23" name="22 Rectángulo"/>
            <p:cNvSpPr/>
            <p:nvPr/>
          </p:nvSpPr>
          <p:spPr>
            <a:xfrm flipH="1">
              <a:off x="0" y="1430338"/>
              <a:ext cx="361950" cy="2663126"/>
            </a:xfrm>
            <a:prstGeom prst="rect">
              <a:avLst/>
            </a:prstGeom>
            <a:solidFill>
              <a:schemeClr val="tx1"/>
            </a:solidFill>
          </p:spPr>
          <p:txBody>
            <a:bodyPr wrap="none" lIns="0" tIns="0" rIns="0" bIns="0" rtlCol="0" anchor="ctr">
              <a:noAutofit/>
            </a:bodyPr>
            <a:lstStyle/>
            <a:p>
              <a:pPr algn="ctr" defTabSz="356574" fontAlgn="base">
                <a:spcBef>
                  <a:spcPct val="0"/>
                </a:spcBef>
                <a:spcAft>
                  <a:spcPct val="0"/>
                </a:spcAft>
              </a:pPr>
              <a:endParaRPr lang="en-US" sz="1900" dirty="0">
                <a:solidFill>
                  <a:srgbClr val="FFFFFF"/>
                </a:solidFill>
                <a:ea typeface="ＭＳ Ｐゴシック" pitchFamily="34" charset="-128"/>
              </a:endParaRPr>
            </a:p>
          </p:txBody>
        </p:sp>
        <p:sp>
          <p:nvSpPr>
            <p:cNvPr id="24" name="23 Rectángulo"/>
            <p:cNvSpPr/>
            <p:nvPr userDrawn="1"/>
          </p:nvSpPr>
          <p:spPr>
            <a:xfrm flipH="1">
              <a:off x="2689350" y="5355250"/>
              <a:ext cx="3772407" cy="359750"/>
            </a:xfrm>
            <a:prstGeom prst="rect">
              <a:avLst/>
            </a:prstGeom>
            <a:solidFill>
              <a:schemeClr val="accent1"/>
            </a:solidFill>
          </p:spPr>
          <p:txBody>
            <a:bodyPr wrap="none" lIns="0" tIns="0" rIns="0" bIns="0" rtlCol="0" anchor="ctr">
              <a:noAutofit/>
            </a:bodyPr>
            <a:lstStyle/>
            <a:p>
              <a:pPr algn="ctr" defTabSz="356574" fontAlgn="base">
                <a:spcBef>
                  <a:spcPct val="0"/>
                </a:spcBef>
                <a:spcAft>
                  <a:spcPct val="0"/>
                </a:spcAft>
              </a:pPr>
              <a:endParaRPr lang="en-US" sz="1900" dirty="0">
                <a:solidFill>
                  <a:srgbClr val="FFFFFF"/>
                </a:solidFill>
                <a:ea typeface="ＭＳ Ｐゴシック" pitchFamily="34" charset="-128"/>
              </a:endParaRPr>
            </a:p>
          </p:txBody>
        </p:sp>
      </p:grpSp>
      <p:pic>
        <p:nvPicPr>
          <p:cNvPr id="10" name="Picture 3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346268" y="215536"/>
            <a:ext cx="1606549" cy="23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2128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ortadilla sección">
    <p:bg bwMode="invGray">
      <p:bgPr>
        <a:gradFill>
          <a:gsLst>
            <a:gs pos="0">
              <a:schemeClr val="bg1">
                <a:tint val="40000"/>
                <a:satMod val="350000"/>
              </a:schemeClr>
            </a:gs>
            <a:gs pos="40000">
              <a:schemeClr val="bg1">
                <a:tint val="45000"/>
                <a:shade val="99000"/>
                <a:satMod val="350000"/>
              </a:schemeClr>
            </a:gs>
            <a:gs pos="100000">
              <a:schemeClr val="bg1">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3479068" y="4635370"/>
            <a:ext cx="5477280" cy="453383"/>
          </a:xfrm>
          <a:prstGeom prst="rect">
            <a:avLst/>
          </a:prstGeom>
          <a:noFill/>
          <a:ln w="9525">
            <a:noFill/>
            <a:miter lim="800000"/>
            <a:headEnd/>
            <a:tailEnd/>
          </a:ln>
        </p:spPr>
        <p:txBody>
          <a:bodyPr lIns="0" tIns="0" rIns="0" bIns="0"/>
          <a:lstStyle>
            <a:lvl1pPr>
              <a:defRPr lang="es-ES" sz="2000" b="0" spc="0" dirty="0">
                <a:solidFill>
                  <a:schemeClr val="bg1"/>
                </a:solidFill>
                <a:latin typeface="+mj-lt"/>
                <a:ea typeface="ＭＳ Ｐゴシック" pitchFamily="34" charset="-128"/>
                <a:cs typeface="Arial" pitchFamily="34" charset="0"/>
              </a:defRPr>
            </a:lvl1pPr>
          </a:lstStyle>
          <a:p>
            <a:pPr lvl="0" algn="ctr"/>
            <a:r>
              <a:rPr lang="en-US" noProof="0" dirty="0"/>
              <a:t>Click here to modify the style of the master title</a:t>
            </a:r>
          </a:p>
        </p:txBody>
      </p:sp>
    </p:spTree>
    <p:extLst>
      <p:ext uri="{BB962C8B-B14F-4D97-AF65-F5344CB8AC3E}">
        <p14:creationId xmlns:p14="http://schemas.microsoft.com/office/powerpoint/2010/main" val="1259159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ndice">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2995201" y="1827360"/>
            <a:ext cx="7215600" cy="282232"/>
          </a:xfrm>
          <a:prstGeom prst="rect">
            <a:avLst/>
          </a:prstGeom>
        </p:spPr>
        <p:txBody>
          <a:bodyPr wrap="square" lIns="35662" tIns="17830" rIns="35662" bIns="17830">
            <a:spAutoFit/>
          </a:bodyPr>
          <a:lstStyle>
            <a:lvl1pPr algn="l">
              <a:lnSpc>
                <a:spcPct val="100000"/>
              </a:lnSpc>
              <a:defRPr kumimoji="0" lang="es-ES_tradnl" sz="1600" b="0" i="0" strike="noStrike" cap="none" spc="0" normalizeH="0" baseline="0">
                <a:ln>
                  <a:noFill/>
                </a:ln>
                <a:solidFill>
                  <a:schemeClr val="accent3"/>
                </a:solidFill>
                <a:effectLst/>
                <a:uLnTx/>
                <a:uFillTx/>
                <a:latin typeface="+mn-lt"/>
                <a:cs typeface="+mn-cs"/>
              </a:defRPr>
            </a:lvl1pPr>
          </a:lstStyle>
          <a:p>
            <a:pPr lvl="0" defTabSz="356574"/>
            <a:r>
              <a:rPr lang="en-US" noProof="0" dirty="0"/>
              <a:t>Click here to modify the style of the master title</a:t>
            </a:r>
          </a:p>
        </p:txBody>
      </p:sp>
      <p:sp>
        <p:nvSpPr>
          <p:cNvPr id="5" name="object 4"/>
          <p:cNvSpPr/>
          <p:nvPr userDrawn="1"/>
        </p:nvSpPr>
        <p:spPr>
          <a:xfrm>
            <a:off x="0" y="6001521"/>
            <a:ext cx="12192000" cy="856489"/>
          </a:xfrm>
          <a:custGeom>
            <a:avLst/>
            <a:gdLst/>
            <a:ahLst/>
            <a:cxnLst/>
            <a:rect l="l" t="t" r="r" b="b"/>
            <a:pathLst>
              <a:path w="20092035" h="1283970">
                <a:moveTo>
                  <a:pt x="20091587" y="0"/>
                </a:moveTo>
                <a:lnTo>
                  <a:pt x="0" y="1275999"/>
                </a:lnTo>
                <a:lnTo>
                  <a:pt x="0" y="1283828"/>
                </a:lnTo>
                <a:lnTo>
                  <a:pt x="20091587" y="1283828"/>
                </a:lnTo>
                <a:lnTo>
                  <a:pt x="20091587" y="0"/>
                </a:lnTo>
                <a:close/>
              </a:path>
            </a:pathLst>
          </a:custGeom>
          <a:solidFill>
            <a:schemeClr val="accent1">
              <a:alpha val="14902"/>
            </a:schemeClr>
          </a:solidFill>
        </p:spPr>
        <p:txBody>
          <a:bodyPr wrap="square" lIns="0" tIns="0" rIns="0" bIns="0" rtlCol="0"/>
          <a:lstStyle/>
          <a:p>
            <a:pPr defTabSz="356574" fontAlgn="base">
              <a:spcBef>
                <a:spcPct val="0"/>
              </a:spcBef>
              <a:spcAft>
                <a:spcPct val="0"/>
              </a:spcAft>
            </a:pPr>
            <a:endParaRPr lang="es-ES_tradnl" sz="1900" u="sng" dirty="0">
              <a:solidFill>
                <a:srgbClr val="004481"/>
              </a:solidFill>
              <a:latin typeface="BBVA Office Book" pitchFamily="34" charset="0"/>
              <a:ea typeface="ＭＳ Ｐゴシック" pitchFamily="34" charset="-128"/>
            </a:endParaRPr>
          </a:p>
        </p:txBody>
      </p:sp>
      <p:pic>
        <p:nvPicPr>
          <p:cNvPr id="6" name="Picture 3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2616" y="215536"/>
            <a:ext cx="1606549" cy="23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ject 2"/>
          <p:cNvSpPr txBox="1"/>
          <p:nvPr userDrawn="1"/>
        </p:nvSpPr>
        <p:spPr>
          <a:xfrm>
            <a:off x="8547104" y="186067"/>
            <a:ext cx="3405717" cy="123111"/>
          </a:xfrm>
          <a:prstGeom prst="rect">
            <a:avLst/>
          </a:prstGeom>
        </p:spPr>
        <p:txBody>
          <a:bodyPr vert="horz" wrap="square" lIns="0" tIns="0" rIns="0" bIns="0" rtlCol="0">
            <a:spAutoFit/>
          </a:bodyPr>
          <a:lstStyle/>
          <a:p>
            <a:pPr marR="5143" algn="r" defTabSz="925557">
              <a:buSzPct val="150000"/>
              <a:defRPr/>
            </a:pPr>
            <a:r>
              <a:rPr lang="en-US" sz="800" spc="-5" dirty="0">
                <a:solidFill>
                  <a:srgbClr val="5BBEFF"/>
                </a:solidFill>
                <a:ea typeface="ＭＳ Ｐゴシック" pitchFamily="34" charset="-128"/>
                <a:cs typeface="BBVA Office Light"/>
              </a:rPr>
              <a:t>Regulatory Meeting September 2017 - Euribor </a:t>
            </a:r>
            <a:r>
              <a:rPr lang="en-US" sz="700" spc="-5" dirty="0">
                <a:solidFill>
                  <a:srgbClr val="FFFFFF"/>
                </a:solidFill>
                <a:latin typeface="BentonSansBBVA Medium" pitchFamily="50" charset="0"/>
                <a:ea typeface="ＭＳ Ｐゴシック" pitchFamily="34" charset="-128"/>
                <a:cs typeface="BBVA Office Book"/>
              </a:rPr>
              <a:t>/</a:t>
            </a:r>
            <a:r>
              <a:rPr lang="en-US" sz="700" spc="-5" dirty="0">
                <a:solidFill>
                  <a:srgbClr val="FFFFFF"/>
                </a:solidFill>
                <a:ea typeface="ＭＳ Ｐゴシック" pitchFamily="34" charset="-128"/>
                <a:cs typeface="BBVA Office Book"/>
              </a:rPr>
              <a:t> </a:t>
            </a:r>
            <a:fld id="{A6A305E0-1484-441F-8A5B-692BE27C650C}" type="slidenum">
              <a:rPr lang="en-US" sz="700" smtClean="0">
                <a:solidFill>
                  <a:srgbClr val="FFFFFF"/>
                </a:solidFill>
                <a:ea typeface="ＭＳ Ｐゴシック" pitchFamily="34" charset="-128"/>
                <a:cs typeface="BBVA Office Book"/>
              </a:rPr>
              <a:pPr marR="5143" algn="r" defTabSz="925557">
                <a:buSzPct val="150000"/>
                <a:defRPr/>
              </a:pPr>
              <a:t>‹#›</a:t>
            </a:fld>
            <a:endParaRPr lang="en-US" sz="700" b="1" spc="-5" dirty="0">
              <a:solidFill>
                <a:srgbClr val="FFFFFF"/>
              </a:solidFill>
              <a:ea typeface="ＭＳ Ｐゴシック" pitchFamily="34" charset="-128"/>
              <a:cs typeface="BBVA Office Book"/>
            </a:endParaRPr>
          </a:p>
        </p:txBody>
      </p:sp>
    </p:spTree>
    <p:extLst>
      <p:ext uri="{BB962C8B-B14F-4D97-AF65-F5344CB8AC3E}">
        <p14:creationId xmlns:p14="http://schemas.microsoft.com/office/powerpoint/2010/main" val="274644389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apositiva foto_opción 1">
    <p:spTree>
      <p:nvGrpSpPr>
        <p:cNvPr id="1" name=""/>
        <p:cNvGrpSpPr/>
        <p:nvPr/>
      </p:nvGrpSpPr>
      <p:grpSpPr>
        <a:xfrm>
          <a:off x="0" y="0"/>
          <a:ext cx="0" cy="0"/>
          <a:chOff x="0" y="0"/>
          <a:chExt cx="0" cy="0"/>
        </a:xfrm>
      </p:grpSpPr>
      <p:grpSp>
        <p:nvGrpSpPr>
          <p:cNvPr id="3" name="2 Grupo"/>
          <p:cNvGrpSpPr/>
          <p:nvPr userDrawn="1"/>
        </p:nvGrpSpPr>
        <p:grpSpPr>
          <a:xfrm>
            <a:off x="-18474" y="-1"/>
            <a:ext cx="6758580" cy="6858001"/>
            <a:chOff x="-13856" y="-1"/>
            <a:chExt cx="4135582" cy="5715001"/>
          </a:xfrm>
        </p:grpSpPr>
        <p:sp>
          <p:nvSpPr>
            <p:cNvPr id="4" name="object 3"/>
            <p:cNvSpPr/>
            <p:nvPr/>
          </p:nvSpPr>
          <p:spPr>
            <a:xfrm>
              <a:off x="1334472" y="0"/>
              <a:ext cx="2769253" cy="5715000"/>
            </a:xfrm>
            <a:custGeom>
              <a:avLst/>
              <a:gdLst>
                <a:gd name="connsiteX0" fmla="*/ 5541199 w 5541199"/>
                <a:gd name="connsiteY0" fmla="*/ 0 h 11308557"/>
                <a:gd name="connsiteX1" fmla="*/ 0 w 5541199"/>
                <a:gd name="connsiteY1" fmla="*/ 0 h 11308557"/>
                <a:gd name="connsiteX2" fmla="*/ 2943384 w 5541199"/>
                <a:gd name="connsiteY2" fmla="*/ 11308556 h 11308557"/>
                <a:gd name="connsiteX3" fmla="*/ 3442597 w 5541199"/>
                <a:gd name="connsiteY3" fmla="*/ 11308556 h 11308557"/>
                <a:gd name="connsiteX4" fmla="*/ 5541199 w 5541199"/>
                <a:gd name="connsiteY4" fmla="*/ 0 h 11308557"/>
                <a:gd name="connsiteX0" fmla="*/ 5541199 w 5541199"/>
                <a:gd name="connsiteY0" fmla="*/ 0 h 11308557"/>
                <a:gd name="connsiteX1" fmla="*/ 0 w 5541199"/>
                <a:gd name="connsiteY1" fmla="*/ 0 h 11308557"/>
                <a:gd name="connsiteX2" fmla="*/ 2943384 w 5541199"/>
                <a:gd name="connsiteY2" fmla="*/ 11308556 h 11308557"/>
                <a:gd name="connsiteX3" fmla="*/ 3511210 w 5541199"/>
                <a:gd name="connsiteY3" fmla="*/ 11308557 h 11308557"/>
                <a:gd name="connsiteX4" fmla="*/ 5541199 w 5541199"/>
                <a:gd name="connsiteY4" fmla="*/ 0 h 11308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1199" h="11308557">
                  <a:moveTo>
                    <a:pt x="5541199" y="0"/>
                  </a:moveTo>
                  <a:lnTo>
                    <a:pt x="0" y="0"/>
                  </a:lnTo>
                  <a:lnTo>
                    <a:pt x="2943384" y="11308556"/>
                  </a:lnTo>
                  <a:lnTo>
                    <a:pt x="3511210" y="11308557"/>
                  </a:lnTo>
                  <a:lnTo>
                    <a:pt x="5541199" y="0"/>
                  </a:lnTo>
                  <a:close/>
                </a:path>
              </a:pathLst>
            </a:custGeom>
            <a:solidFill>
              <a:schemeClr val="tx1">
                <a:lumMod val="75000"/>
              </a:schemeClr>
            </a:solidFill>
          </p:spPr>
          <p:txBody>
            <a:bodyPr wrap="square" lIns="0" tIns="0" rIns="0" bIns="0" rtlCol="0"/>
            <a:lstStyle/>
            <a:p>
              <a:pPr defTabSz="356574" fontAlgn="base">
                <a:spcBef>
                  <a:spcPct val="0"/>
                </a:spcBef>
                <a:spcAft>
                  <a:spcPct val="0"/>
                </a:spcAft>
              </a:pPr>
              <a:endParaRPr lang="es-ES_tradnl" sz="1900" u="sng" dirty="0">
                <a:solidFill>
                  <a:srgbClr val="004481"/>
                </a:solidFill>
                <a:latin typeface="BBVA Office Book" pitchFamily="34" charset="0"/>
                <a:ea typeface="ＭＳ Ｐゴシック" pitchFamily="34" charset="-128"/>
              </a:endParaRPr>
            </a:p>
          </p:txBody>
        </p:sp>
        <p:sp>
          <p:nvSpPr>
            <p:cNvPr id="5" name="16 Rectángulo"/>
            <p:cNvSpPr/>
            <p:nvPr/>
          </p:nvSpPr>
          <p:spPr>
            <a:xfrm>
              <a:off x="-13856" y="-1"/>
              <a:ext cx="4135582" cy="5715001"/>
            </a:xfrm>
            <a:custGeom>
              <a:avLst/>
              <a:gdLst/>
              <a:ahLst/>
              <a:cxnLst/>
              <a:rect l="l" t="t" r="r" b="b"/>
              <a:pathLst>
                <a:path w="4135582" h="5715001">
                  <a:moveTo>
                    <a:pt x="13855" y="0"/>
                  </a:moveTo>
                  <a:lnTo>
                    <a:pt x="3024184" y="0"/>
                  </a:lnTo>
                  <a:lnTo>
                    <a:pt x="3024184" y="6926"/>
                  </a:lnTo>
                  <a:lnTo>
                    <a:pt x="4135582" y="6926"/>
                  </a:lnTo>
                  <a:lnTo>
                    <a:pt x="3034146" y="5714999"/>
                  </a:lnTo>
                  <a:lnTo>
                    <a:pt x="3024184" y="5714976"/>
                  </a:lnTo>
                  <a:lnTo>
                    <a:pt x="3024184" y="5715000"/>
                  </a:lnTo>
                  <a:lnTo>
                    <a:pt x="3024184" y="5715001"/>
                  </a:lnTo>
                  <a:lnTo>
                    <a:pt x="13855" y="5715001"/>
                  </a:lnTo>
                  <a:lnTo>
                    <a:pt x="13855" y="5715000"/>
                  </a:lnTo>
                  <a:lnTo>
                    <a:pt x="13855" y="5708095"/>
                  </a:lnTo>
                  <a:lnTo>
                    <a:pt x="0" y="5708064"/>
                  </a:lnTo>
                  <a:cubicBezTo>
                    <a:pt x="4618" y="3807684"/>
                    <a:pt x="9237" y="1907305"/>
                    <a:pt x="13855" y="6926"/>
                  </a:cubicBezTo>
                  <a:close/>
                </a:path>
              </a:pathLst>
            </a:custGeom>
            <a:solidFill>
              <a:schemeClr val="tx1"/>
            </a:solidFill>
          </p:spPr>
          <p:txBody>
            <a:bodyPr wrap="none" lIns="0" tIns="0" rIns="0" bIns="0" rtlCol="0" anchor="ctr">
              <a:noAutofit/>
            </a:bodyPr>
            <a:lstStyle/>
            <a:p>
              <a:pPr algn="ctr" defTabSz="356574" fontAlgn="base">
                <a:spcBef>
                  <a:spcPct val="0"/>
                </a:spcBef>
                <a:spcAft>
                  <a:spcPct val="0"/>
                </a:spcAft>
              </a:pPr>
              <a:endParaRPr lang="es-ES_tradnl" sz="1900" dirty="0">
                <a:solidFill>
                  <a:srgbClr val="FFFFFF"/>
                </a:solidFill>
                <a:ea typeface="ＭＳ Ｐゴシック" pitchFamily="34" charset="-128"/>
              </a:endParaRPr>
            </a:p>
          </p:txBody>
        </p:sp>
      </p:grpSp>
      <p:sp>
        <p:nvSpPr>
          <p:cNvPr id="2" name="1 Título"/>
          <p:cNvSpPr>
            <a:spLocks noGrp="1"/>
          </p:cNvSpPr>
          <p:nvPr>
            <p:ph type="title" hasCustomPrompt="1"/>
          </p:nvPr>
        </p:nvSpPr>
        <p:spPr>
          <a:xfrm>
            <a:off x="412800" y="1559523"/>
            <a:ext cx="5540960" cy="781876"/>
          </a:xfrm>
          <a:prstGeom prst="rect">
            <a:avLst/>
          </a:prstGeom>
        </p:spPr>
        <p:txBody>
          <a:bodyPr wrap="square" lIns="0" tIns="0" rIns="0" bIns="0">
            <a:noAutofit/>
          </a:bodyPr>
          <a:lstStyle>
            <a:lvl1pPr>
              <a:defRPr kumimoji="0" lang="es-ES_tradnl" sz="2000" b="0" i="0" strike="noStrike" cap="none" spc="0" normalizeH="0" noProof="0">
                <a:ln>
                  <a:noFill/>
                </a:ln>
                <a:solidFill>
                  <a:schemeClr val="bg1"/>
                </a:solidFill>
                <a:effectLst/>
                <a:uLnTx/>
                <a:uFillTx/>
                <a:cs typeface="+mn-cs"/>
              </a:defRPr>
            </a:lvl1pPr>
          </a:lstStyle>
          <a:p>
            <a:pPr lvl="0"/>
            <a:r>
              <a:rPr lang="en-US" dirty="0"/>
              <a:t>Click here to modify the style of the master title</a:t>
            </a:r>
            <a:endParaRPr lang="es-ES_tradnl" dirty="0"/>
          </a:p>
        </p:txBody>
      </p:sp>
      <p:sp>
        <p:nvSpPr>
          <p:cNvPr id="14" name="7 Marcador de posición de imagen"/>
          <p:cNvSpPr>
            <a:spLocks noGrp="1"/>
          </p:cNvSpPr>
          <p:nvPr>
            <p:ph type="pic" sz="quarter" idx="10"/>
          </p:nvPr>
        </p:nvSpPr>
        <p:spPr>
          <a:xfrm>
            <a:off x="4110989" y="2"/>
            <a:ext cx="8081011" cy="6871716"/>
          </a:xfrm>
          <a:custGeom>
            <a:avLst/>
            <a:gdLst>
              <a:gd name="connsiteX0" fmla="*/ 0 w 9158288"/>
              <a:gd name="connsiteY0" fmla="*/ 0 h 5715000"/>
              <a:gd name="connsiteX1" fmla="*/ 9158288 w 9158288"/>
              <a:gd name="connsiteY1" fmla="*/ 0 h 5715000"/>
              <a:gd name="connsiteX2" fmla="*/ 9158288 w 9158288"/>
              <a:gd name="connsiteY2" fmla="*/ 5715000 h 5715000"/>
              <a:gd name="connsiteX3" fmla="*/ 0 w 9158288"/>
              <a:gd name="connsiteY3" fmla="*/ 5715000 h 5715000"/>
              <a:gd name="connsiteX4" fmla="*/ 0 w 9158288"/>
              <a:gd name="connsiteY4" fmla="*/ 0 h 5715000"/>
              <a:gd name="connsiteX0" fmla="*/ 4122420 w 9158288"/>
              <a:gd name="connsiteY0" fmla="*/ 0 h 5715000"/>
              <a:gd name="connsiteX1" fmla="*/ 9158288 w 9158288"/>
              <a:gd name="connsiteY1" fmla="*/ 0 h 5715000"/>
              <a:gd name="connsiteX2" fmla="*/ 9158288 w 9158288"/>
              <a:gd name="connsiteY2" fmla="*/ 5715000 h 5715000"/>
              <a:gd name="connsiteX3" fmla="*/ 0 w 9158288"/>
              <a:gd name="connsiteY3" fmla="*/ 5715000 h 5715000"/>
              <a:gd name="connsiteX4" fmla="*/ 4122420 w 9158288"/>
              <a:gd name="connsiteY4" fmla="*/ 0 h 5715000"/>
              <a:gd name="connsiteX0" fmla="*/ 1036320 w 6072188"/>
              <a:gd name="connsiteY0" fmla="*/ 0 h 5715000"/>
              <a:gd name="connsiteX1" fmla="*/ 6072188 w 6072188"/>
              <a:gd name="connsiteY1" fmla="*/ 0 h 5715000"/>
              <a:gd name="connsiteX2" fmla="*/ 6072188 w 6072188"/>
              <a:gd name="connsiteY2" fmla="*/ 5715000 h 5715000"/>
              <a:gd name="connsiteX3" fmla="*/ 0 w 6072188"/>
              <a:gd name="connsiteY3" fmla="*/ 5707380 h 5715000"/>
              <a:gd name="connsiteX4" fmla="*/ 1036320 w 6072188"/>
              <a:gd name="connsiteY4" fmla="*/ 0 h 5715000"/>
              <a:gd name="connsiteX0" fmla="*/ 1017270 w 6053138"/>
              <a:gd name="connsiteY0" fmla="*/ 0 h 5722620"/>
              <a:gd name="connsiteX1" fmla="*/ 6053138 w 6053138"/>
              <a:gd name="connsiteY1" fmla="*/ 0 h 5722620"/>
              <a:gd name="connsiteX2" fmla="*/ 6053138 w 6053138"/>
              <a:gd name="connsiteY2" fmla="*/ 5715000 h 5722620"/>
              <a:gd name="connsiteX3" fmla="*/ 0 w 6053138"/>
              <a:gd name="connsiteY3" fmla="*/ 5722620 h 5722620"/>
              <a:gd name="connsiteX4" fmla="*/ 1017270 w 6053138"/>
              <a:gd name="connsiteY4" fmla="*/ 0 h 5722620"/>
              <a:gd name="connsiteX0" fmla="*/ 1017270 w 6053138"/>
              <a:gd name="connsiteY0" fmla="*/ 0 h 5715000"/>
              <a:gd name="connsiteX1" fmla="*/ 6053138 w 6053138"/>
              <a:gd name="connsiteY1" fmla="*/ 0 h 5715000"/>
              <a:gd name="connsiteX2" fmla="*/ 6053138 w 6053138"/>
              <a:gd name="connsiteY2" fmla="*/ 5715000 h 5715000"/>
              <a:gd name="connsiteX3" fmla="*/ 0 w 6053138"/>
              <a:gd name="connsiteY3" fmla="*/ 5711190 h 5715000"/>
              <a:gd name="connsiteX4" fmla="*/ 1017270 w 6053138"/>
              <a:gd name="connsiteY4" fmla="*/ 0 h 5715000"/>
              <a:gd name="connsiteX0" fmla="*/ 1021080 w 6056948"/>
              <a:gd name="connsiteY0" fmla="*/ 0 h 5715000"/>
              <a:gd name="connsiteX1" fmla="*/ 6056948 w 6056948"/>
              <a:gd name="connsiteY1" fmla="*/ 0 h 5715000"/>
              <a:gd name="connsiteX2" fmla="*/ 6056948 w 6056948"/>
              <a:gd name="connsiteY2" fmla="*/ 5715000 h 5715000"/>
              <a:gd name="connsiteX3" fmla="*/ 0 w 6056948"/>
              <a:gd name="connsiteY3" fmla="*/ 5711190 h 5715000"/>
              <a:gd name="connsiteX4" fmla="*/ 1021080 w 6056948"/>
              <a:gd name="connsiteY4" fmla="*/ 0 h 5715000"/>
              <a:gd name="connsiteX0" fmla="*/ 1021080 w 6056948"/>
              <a:gd name="connsiteY0" fmla="*/ 0 h 5726430"/>
              <a:gd name="connsiteX1" fmla="*/ 6056948 w 6056948"/>
              <a:gd name="connsiteY1" fmla="*/ 0 h 5726430"/>
              <a:gd name="connsiteX2" fmla="*/ 6056948 w 6056948"/>
              <a:gd name="connsiteY2" fmla="*/ 5726430 h 5726430"/>
              <a:gd name="connsiteX3" fmla="*/ 0 w 6056948"/>
              <a:gd name="connsiteY3" fmla="*/ 5711190 h 5726430"/>
              <a:gd name="connsiteX4" fmla="*/ 1021080 w 6056948"/>
              <a:gd name="connsiteY4" fmla="*/ 0 h 5726430"/>
              <a:gd name="connsiteX0" fmla="*/ 1024890 w 6060758"/>
              <a:gd name="connsiteY0" fmla="*/ 0 h 5726430"/>
              <a:gd name="connsiteX1" fmla="*/ 6060758 w 6060758"/>
              <a:gd name="connsiteY1" fmla="*/ 0 h 5726430"/>
              <a:gd name="connsiteX2" fmla="*/ 6060758 w 6060758"/>
              <a:gd name="connsiteY2" fmla="*/ 5726430 h 5726430"/>
              <a:gd name="connsiteX3" fmla="*/ 0 w 6060758"/>
              <a:gd name="connsiteY3" fmla="*/ 5722620 h 5726430"/>
              <a:gd name="connsiteX4" fmla="*/ 1024890 w 6060758"/>
              <a:gd name="connsiteY4" fmla="*/ 0 h 572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0758" h="5726430">
                <a:moveTo>
                  <a:pt x="1024890" y="0"/>
                </a:moveTo>
                <a:lnTo>
                  <a:pt x="6060758" y="0"/>
                </a:lnTo>
                <a:lnTo>
                  <a:pt x="6060758" y="5726430"/>
                </a:lnTo>
                <a:lnTo>
                  <a:pt x="0" y="5722620"/>
                </a:lnTo>
                <a:lnTo>
                  <a:pt x="1024890" y="0"/>
                </a:lnTo>
                <a:close/>
              </a:path>
            </a:pathLst>
          </a:custGeom>
        </p:spPr>
        <p:txBody>
          <a:bodyPr lIns="91430" tIns="45718" rIns="91430" bIns="45718" anchor="ctr"/>
          <a:lstStyle>
            <a:lvl1pPr marL="0" indent="0" algn="ctr">
              <a:buFont typeface="Arial" panose="020B0604020202020204" pitchFamily="34" charset="0"/>
              <a:buNone/>
              <a:defRPr sz="1100">
                <a:solidFill>
                  <a:schemeClr val="accent2"/>
                </a:solidFill>
                <a:latin typeface="+mj-lt"/>
              </a:defRPr>
            </a:lvl1pPr>
          </a:lstStyle>
          <a:p>
            <a:r>
              <a:rPr lang="es-ES"/>
              <a:t>Haga clic en el icono para agregar una imagen</a:t>
            </a:r>
            <a:endParaRPr lang="es-ES_tradnl" dirty="0"/>
          </a:p>
        </p:txBody>
      </p:sp>
      <p:pic>
        <p:nvPicPr>
          <p:cNvPr id="8" name="Picture 3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2616" y="215536"/>
            <a:ext cx="1606549" cy="23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069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apositiva foto_opción 2">
    <p:spTree>
      <p:nvGrpSpPr>
        <p:cNvPr id="1" name=""/>
        <p:cNvGrpSpPr/>
        <p:nvPr/>
      </p:nvGrpSpPr>
      <p:grpSpPr>
        <a:xfrm>
          <a:off x="0" y="0"/>
          <a:ext cx="0" cy="0"/>
          <a:chOff x="0" y="0"/>
          <a:chExt cx="0" cy="0"/>
        </a:xfrm>
      </p:grpSpPr>
      <p:grpSp>
        <p:nvGrpSpPr>
          <p:cNvPr id="3" name="2 Grupo"/>
          <p:cNvGrpSpPr/>
          <p:nvPr userDrawn="1"/>
        </p:nvGrpSpPr>
        <p:grpSpPr>
          <a:xfrm flipH="1">
            <a:off x="6732080" y="-1"/>
            <a:ext cx="5514109" cy="6858001"/>
            <a:chOff x="-13856" y="-1"/>
            <a:chExt cx="4135582" cy="5715001"/>
          </a:xfrm>
        </p:grpSpPr>
        <p:sp>
          <p:nvSpPr>
            <p:cNvPr id="4" name="object 3"/>
            <p:cNvSpPr/>
            <p:nvPr/>
          </p:nvSpPr>
          <p:spPr>
            <a:xfrm>
              <a:off x="1334472" y="0"/>
              <a:ext cx="2769253" cy="5715000"/>
            </a:xfrm>
            <a:custGeom>
              <a:avLst/>
              <a:gdLst>
                <a:gd name="connsiteX0" fmla="*/ 5541199 w 5541199"/>
                <a:gd name="connsiteY0" fmla="*/ 0 h 11308557"/>
                <a:gd name="connsiteX1" fmla="*/ 0 w 5541199"/>
                <a:gd name="connsiteY1" fmla="*/ 0 h 11308557"/>
                <a:gd name="connsiteX2" fmla="*/ 2943384 w 5541199"/>
                <a:gd name="connsiteY2" fmla="*/ 11308556 h 11308557"/>
                <a:gd name="connsiteX3" fmla="*/ 3442597 w 5541199"/>
                <a:gd name="connsiteY3" fmla="*/ 11308556 h 11308557"/>
                <a:gd name="connsiteX4" fmla="*/ 5541199 w 5541199"/>
                <a:gd name="connsiteY4" fmla="*/ 0 h 11308557"/>
                <a:gd name="connsiteX0" fmla="*/ 5541199 w 5541199"/>
                <a:gd name="connsiteY0" fmla="*/ 0 h 11308557"/>
                <a:gd name="connsiteX1" fmla="*/ 0 w 5541199"/>
                <a:gd name="connsiteY1" fmla="*/ 0 h 11308557"/>
                <a:gd name="connsiteX2" fmla="*/ 2943384 w 5541199"/>
                <a:gd name="connsiteY2" fmla="*/ 11308556 h 11308557"/>
                <a:gd name="connsiteX3" fmla="*/ 3511210 w 5541199"/>
                <a:gd name="connsiteY3" fmla="*/ 11308557 h 11308557"/>
                <a:gd name="connsiteX4" fmla="*/ 5541199 w 5541199"/>
                <a:gd name="connsiteY4" fmla="*/ 0 h 11308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1199" h="11308557">
                  <a:moveTo>
                    <a:pt x="5541199" y="0"/>
                  </a:moveTo>
                  <a:lnTo>
                    <a:pt x="0" y="0"/>
                  </a:lnTo>
                  <a:lnTo>
                    <a:pt x="2943384" y="11308556"/>
                  </a:lnTo>
                  <a:lnTo>
                    <a:pt x="3511210" y="11308557"/>
                  </a:lnTo>
                  <a:lnTo>
                    <a:pt x="5541199" y="0"/>
                  </a:lnTo>
                  <a:close/>
                </a:path>
              </a:pathLst>
            </a:custGeom>
            <a:solidFill>
              <a:srgbClr val="277BBB"/>
            </a:solidFill>
          </p:spPr>
          <p:txBody>
            <a:bodyPr wrap="square" lIns="0" tIns="0" rIns="0" bIns="0" rtlCol="0"/>
            <a:lstStyle/>
            <a:p>
              <a:pPr defTabSz="356574" fontAlgn="base">
                <a:spcBef>
                  <a:spcPct val="0"/>
                </a:spcBef>
                <a:spcAft>
                  <a:spcPct val="0"/>
                </a:spcAft>
              </a:pPr>
              <a:endParaRPr lang="es-ES_tradnl" sz="1900" u="sng" dirty="0">
                <a:solidFill>
                  <a:srgbClr val="004481"/>
                </a:solidFill>
                <a:latin typeface="BBVA Office Book" pitchFamily="34" charset="0"/>
                <a:ea typeface="ＭＳ Ｐゴシック" pitchFamily="34" charset="-128"/>
              </a:endParaRPr>
            </a:p>
          </p:txBody>
        </p:sp>
        <p:sp>
          <p:nvSpPr>
            <p:cNvPr id="5" name="16 Rectángulo"/>
            <p:cNvSpPr/>
            <p:nvPr/>
          </p:nvSpPr>
          <p:spPr>
            <a:xfrm>
              <a:off x="-13856" y="-1"/>
              <a:ext cx="4135582" cy="5715001"/>
            </a:xfrm>
            <a:custGeom>
              <a:avLst/>
              <a:gdLst/>
              <a:ahLst/>
              <a:cxnLst/>
              <a:rect l="l" t="t" r="r" b="b"/>
              <a:pathLst>
                <a:path w="4135582" h="5715001">
                  <a:moveTo>
                    <a:pt x="13855" y="0"/>
                  </a:moveTo>
                  <a:lnTo>
                    <a:pt x="3024184" y="0"/>
                  </a:lnTo>
                  <a:lnTo>
                    <a:pt x="3024184" y="6926"/>
                  </a:lnTo>
                  <a:lnTo>
                    <a:pt x="4135582" y="6926"/>
                  </a:lnTo>
                  <a:lnTo>
                    <a:pt x="3034146" y="5714999"/>
                  </a:lnTo>
                  <a:lnTo>
                    <a:pt x="3024184" y="5714976"/>
                  </a:lnTo>
                  <a:lnTo>
                    <a:pt x="3024184" y="5715000"/>
                  </a:lnTo>
                  <a:lnTo>
                    <a:pt x="3024184" y="5715001"/>
                  </a:lnTo>
                  <a:lnTo>
                    <a:pt x="13855" y="5715001"/>
                  </a:lnTo>
                  <a:lnTo>
                    <a:pt x="13855" y="5715000"/>
                  </a:lnTo>
                  <a:lnTo>
                    <a:pt x="13855" y="5708095"/>
                  </a:lnTo>
                  <a:lnTo>
                    <a:pt x="0" y="5708064"/>
                  </a:lnTo>
                  <a:cubicBezTo>
                    <a:pt x="4618" y="3807684"/>
                    <a:pt x="9237" y="1907305"/>
                    <a:pt x="13855" y="6926"/>
                  </a:cubicBezTo>
                  <a:close/>
                </a:path>
              </a:pathLst>
            </a:custGeom>
            <a:solidFill>
              <a:schemeClr val="accent1"/>
            </a:solidFill>
          </p:spPr>
          <p:txBody>
            <a:bodyPr wrap="none" lIns="0" tIns="0" rIns="0" bIns="0" rtlCol="0" anchor="ctr">
              <a:noAutofit/>
            </a:bodyPr>
            <a:lstStyle/>
            <a:p>
              <a:pPr algn="ctr" defTabSz="356574" fontAlgn="base">
                <a:spcBef>
                  <a:spcPct val="0"/>
                </a:spcBef>
                <a:spcAft>
                  <a:spcPct val="0"/>
                </a:spcAft>
              </a:pPr>
              <a:endParaRPr lang="es-ES_tradnl" sz="1900" dirty="0">
                <a:solidFill>
                  <a:srgbClr val="FFFFFF"/>
                </a:solidFill>
                <a:ea typeface="ＭＳ Ｐゴシック" pitchFamily="34" charset="-128"/>
              </a:endParaRPr>
            </a:p>
          </p:txBody>
        </p:sp>
      </p:grpSp>
      <p:sp>
        <p:nvSpPr>
          <p:cNvPr id="2" name="1 Título"/>
          <p:cNvSpPr>
            <a:spLocks noGrp="1"/>
          </p:cNvSpPr>
          <p:nvPr>
            <p:ph type="title" hasCustomPrompt="1"/>
          </p:nvPr>
        </p:nvSpPr>
        <p:spPr>
          <a:xfrm>
            <a:off x="8136013" y="1559523"/>
            <a:ext cx="3816817" cy="781876"/>
          </a:xfrm>
          <a:prstGeom prst="rect">
            <a:avLst/>
          </a:prstGeom>
        </p:spPr>
        <p:txBody>
          <a:bodyPr wrap="square" lIns="0" tIns="0" rIns="0" bIns="0">
            <a:noAutofit/>
          </a:bodyPr>
          <a:lstStyle>
            <a:lvl1pPr>
              <a:defRPr kumimoji="0" lang="es-ES_tradnl" sz="2000" b="0" i="0" strike="noStrike" cap="none" spc="0" normalizeH="0" noProof="0">
                <a:ln>
                  <a:noFill/>
                </a:ln>
                <a:solidFill>
                  <a:schemeClr val="bg1"/>
                </a:solidFill>
                <a:effectLst/>
                <a:uLnTx/>
                <a:uFillTx/>
                <a:cs typeface="+mn-cs"/>
              </a:defRPr>
            </a:lvl1pPr>
          </a:lstStyle>
          <a:p>
            <a:pPr lvl="0"/>
            <a:r>
              <a:rPr lang="en-US" dirty="0"/>
              <a:t>Click here to modify the style of the master title</a:t>
            </a:r>
            <a:endParaRPr lang="es-ES_tradnl" dirty="0"/>
          </a:p>
        </p:txBody>
      </p:sp>
      <p:sp>
        <p:nvSpPr>
          <p:cNvPr id="10" name="7 Marcador de posición de imagen"/>
          <p:cNvSpPr>
            <a:spLocks noGrp="1"/>
          </p:cNvSpPr>
          <p:nvPr>
            <p:ph type="pic" sz="quarter" idx="10"/>
          </p:nvPr>
        </p:nvSpPr>
        <p:spPr>
          <a:xfrm flipH="1">
            <a:off x="3" y="2"/>
            <a:ext cx="8129041" cy="6871716"/>
          </a:xfrm>
          <a:custGeom>
            <a:avLst/>
            <a:gdLst>
              <a:gd name="connsiteX0" fmla="*/ 0 w 9158288"/>
              <a:gd name="connsiteY0" fmla="*/ 0 h 5715000"/>
              <a:gd name="connsiteX1" fmla="*/ 9158288 w 9158288"/>
              <a:gd name="connsiteY1" fmla="*/ 0 h 5715000"/>
              <a:gd name="connsiteX2" fmla="*/ 9158288 w 9158288"/>
              <a:gd name="connsiteY2" fmla="*/ 5715000 h 5715000"/>
              <a:gd name="connsiteX3" fmla="*/ 0 w 9158288"/>
              <a:gd name="connsiteY3" fmla="*/ 5715000 h 5715000"/>
              <a:gd name="connsiteX4" fmla="*/ 0 w 9158288"/>
              <a:gd name="connsiteY4" fmla="*/ 0 h 5715000"/>
              <a:gd name="connsiteX0" fmla="*/ 4122420 w 9158288"/>
              <a:gd name="connsiteY0" fmla="*/ 0 h 5715000"/>
              <a:gd name="connsiteX1" fmla="*/ 9158288 w 9158288"/>
              <a:gd name="connsiteY1" fmla="*/ 0 h 5715000"/>
              <a:gd name="connsiteX2" fmla="*/ 9158288 w 9158288"/>
              <a:gd name="connsiteY2" fmla="*/ 5715000 h 5715000"/>
              <a:gd name="connsiteX3" fmla="*/ 0 w 9158288"/>
              <a:gd name="connsiteY3" fmla="*/ 5715000 h 5715000"/>
              <a:gd name="connsiteX4" fmla="*/ 4122420 w 9158288"/>
              <a:gd name="connsiteY4" fmla="*/ 0 h 5715000"/>
              <a:gd name="connsiteX0" fmla="*/ 1036320 w 6072188"/>
              <a:gd name="connsiteY0" fmla="*/ 0 h 5715000"/>
              <a:gd name="connsiteX1" fmla="*/ 6072188 w 6072188"/>
              <a:gd name="connsiteY1" fmla="*/ 0 h 5715000"/>
              <a:gd name="connsiteX2" fmla="*/ 6072188 w 6072188"/>
              <a:gd name="connsiteY2" fmla="*/ 5715000 h 5715000"/>
              <a:gd name="connsiteX3" fmla="*/ 0 w 6072188"/>
              <a:gd name="connsiteY3" fmla="*/ 5707380 h 5715000"/>
              <a:gd name="connsiteX4" fmla="*/ 1036320 w 6072188"/>
              <a:gd name="connsiteY4" fmla="*/ 0 h 5715000"/>
              <a:gd name="connsiteX0" fmla="*/ 1017270 w 6053138"/>
              <a:gd name="connsiteY0" fmla="*/ 0 h 5722620"/>
              <a:gd name="connsiteX1" fmla="*/ 6053138 w 6053138"/>
              <a:gd name="connsiteY1" fmla="*/ 0 h 5722620"/>
              <a:gd name="connsiteX2" fmla="*/ 6053138 w 6053138"/>
              <a:gd name="connsiteY2" fmla="*/ 5715000 h 5722620"/>
              <a:gd name="connsiteX3" fmla="*/ 0 w 6053138"/>
              <a:gd name="connsiteY3" fmla="*/ 5722620 h 5722620"/>
              <a:gd name="connsiteX4" fmla="*/ 1017270 w 6053138"/>
              <a:gd name="connsiteY4" fmla="*/ 0 h 5722620"/>
              <a:gd name="connsiteX0" fmla="*/ 1017270 w 6053138"/>
              <a:gd name="connsiteY0" fmla="*/ 0 h 5715000"/>
              <a:gd name="connsiteX1" fmla="*/ 6053138 w 6053138"/>
              <a:gd name="connsiteY1" fmla="*/ 0 h 5715000"/>
              <a:gd name="connsiteX2" fmla="*/ 6053138 w 6053138"/>
              <a:gd name="connsiteY2" fmla="*/ 5715000 h 5715000"/>
              <a:gd name="connsiteX3" fmla="*/ 0 w 6053138"/>
              <a:gd name="connsiteY3" fmla="*/ 5711190 h 5715000"/>
              <a:gd name="connsiteX4" fmla="*/ 1017270 w 6053138"/>
              <a:gd name="connsiteY4" fmla="*/ 0 h 5715000"/>
              <a:gd name="connsiteX0" fmla="*/ 1021080 w 6056948"/>
              <a:gd name="connsiteY0" fmla="*/ 0 h 5715000"/>
              <a:gd name="connsiteX1" fmla="*/ 6056948 w 6056948"/>
              <a:gd name="connsiteY1" fmla="*/ 0 h 5715000"/>
              <a:gd name="connsiteX2" fmla="*/ 6056948 w 6056948"/>
              <a:gd name="connsiteY2" fmla="*/ 5715000 h 5715000"/>
              <a:gd name="connsiteX3" fmla="*/ 0 w 6056948"/>
              <a:gd name="connsiteY3" fmla="*/ 5711190 h 5715000"/>
              <a:gd name="connsiteX4" fmla="*/ 1021080 w 6056948"/>
              <a:gd name="connsiteY4" fmla="*/ 0 h 5715000"/>
              <a:gd name="connsiteX0" fmla="*/ 1021080 w 6056948"/>
              <a:gd name="connsiteY0" fmla="*/ 0 h 5726430"/>
              <a:gd name="connsiteX1" fmla="*/ 6056948 w 6056948"/>
              <a:gd name="connsiteY1" fmla="*/ 0 h 5726430"/>
              <a:gd name="connsiteX2" fmla="*/ 6056948 w 6056948"/>
              <a:gd name="connsiteY2" fmla="*/ 5726430 h 5726430"/>
              <a:gd name="connsiteX3" fmla="*/ 0 w 6056948"/>
              <a:gd name="connsiteY3" fmla="*/ 5711190 h 5726430"/>
              <a:gd name="connsiteX4" fmla="*/ 1021080 w 6056948"/>
              <a:gd name="connsiteY4" fmla="*/ 0 h 5726430"/>
              <a:gd name="connsiteX0" fmla="*/ 1024890 w 6060758"/>
              <a:gd name="connsiteY0" fmla="*/ 0 h 5726430"/>
              <a:gd name="connsiteX1" fmla="*/ 6060758 w 6060758"/>
              <a:gd name="connsiteY1" fmla="*/ 0 h 5726430"/>
              <a:gd name="connsiteX2" fmla="*/ 6060758 w 6060758"/>
              <a:gd name="connsiteY2" fmla="*/ 5726430 h 5726430"/>
              <a:gd name="connsiteX3" fmla="*/ 0 w 6060758"/>
              <a:gd name="connsiteY3" fmla="*/ 5722620 h 5726430"/>
              <a:gd name="connsiteX4" fmla="*/ 1024890 w 6060758"/>
              <a:gd name="connsiteY4" fmla="*/ 0 h 5726430"/>
              <a:gd name="connsiteX0" fmla="*/ 1052185 w 6088053"/>
              <a:gd name="connsiteY0" fmla="*/ 0 h 5729444"/>
              <a:gd name="connsiteX1" fmla="*/ 6088053 w 6088053"/>
              <a:gd name="connsiteY1" fmla="*/ 0 h 5729444"/>
              <a:gd name="connsiteX2" fmla="*/ 6088053 w 6088053"/>
              <a:gd name="connsiteY2" fmla="*/ 5726430 h 5729444"/>
              <a:gd name="connsiteX3" fmla="*/ 0 w 6088053"/>
              <a:gd name="connsiteY3" fmla="*/ 5729444 h 5729444"/>
              <a:gd name="connsiteX4" fmla="*/ 1052185 w 6088053"/>
              <a:gd name="connsiteY4" fmla="*/ 0 h 5729444"/>
              <a:gd name="connsiteX0" fmla="*/ 1038537 w 6088053"/>
              <a:gd name="connsiteY0" fmla="*/ 6824 h 5729444"/>
              <a:gd name="connsiteX1" fmla="*/ 6088053 w 6088053"/>
              <a:gd name="connsiteY1" fmla="*/ 0 h 5729444"/>
              <a:gd name="connsiteX2" fmla="*/ 6088053 w 6088053"/>
              <a:gd name="connsiteY2" fmla="*/ 5726430 h 5729444"/>
              <a:gd name="connsiteX3" fmla="*/ 0 w 6088053"/>
              <a:gd name="connsiteY3" fmla="*/ 5729444 h 5729444"/>
              <a:gd name="connsiteX4" fmla="*/ 1038537 w 6088053"/>
              <a:gd name="connsiteY4" fmla="*/ 6824 h 5729444"/>
              <a:gd name="connsiteX0" fmla="*/ 1038537 w 6088053"/>
              <a:gd name="connsiteY0" fmla="*/ 0 h 5729444"/>
              <a:gd name="connsiteX1" fmla="*/ 6088053 w 6088053"/>
              <a:gd name="connsiteY1" fmla="*/ 0 h 5729444"/>
              <a:gd name="connsiteX2" fmla="*/ 6088053 w 6088053"/>
              <a:gd name="connsiteY2" fmla="*/ 5726430 h 5729444"/>
              <a:gd name="connsiteX3" fmla="*/ 0 w 6088053"/>
              <a:gd name="connsiteY3" fmla="*/ 5729444 h 5729444"/>
              <a:gd name="connsiteX4" fmla="*/ 1038537 w 6088053"/>
              <a:gd name="connsiteY4" fmla="*/ 0 h 5729444"/>
              <a:gd name="connsiteX0" fmla="*/ 1045360 w 6094876"/>
              <a:gd name="connsiteY0" fmla="*/ 0 h 5726430"/>
              <a:gd name="connsiteX1" fmla="*/ 6094876 w 6094876"/>
              <a:gd name="connsiteY1" fmla="*/ 0 h 5726430"/>
              <a:gd name="connsiteX2" fmla="*/ 6094876 w 6094876"/>
              <a:gd name="connsiteY2" fmla="*/ 5726430 h 5726430"/>
              <a:gd name="connsiteX3" fmla="*/ 0 w 6094876"/>
              <a:gd name="connsiteY3" fmla="*/ 5715796 h 5726430"/>
              <a:gd name="connsiteX4" fmla="*/ 1045360 w 6094876"/>
              <a:gd name="connsiteY4" fmla="*/ 0 h 5726430"/>
              <a:gd name="connsiteX0" fmla="*/ 1038734 w 6094876"/>
              <a:gd name="connsiteY0" fmla="*/ 0 h 5726430"/>
              <a:gd name="connsiteX1" fmla="*/ 6094876 w 6094876"/>
              <a:gd name="connsiteY1" fmla="*/ 0 h 5726430"/>
              <a:gd name="connsiteX2" fmla="*/ 6094876 w 6094876"/>
              <a:gd name="connsiteY2" fmla="*/ 5726430 h 5726430"/>
              <a:gd name="connsiteX3" fmla="*/ 0 w 6094876"/>
              <a:gd name="connsiteY3" fmla="*/ 5715796 h 5726430"/>
              <a:gd name="connsiteX4" fmla="*/ 1038734 w 6094876"/>
              <a:gd name="connsiteY4" fmla="*/ 0 h 5726430"/>
              <a:gd name="connsiteX0" fmla="*/ 1040639 w 6096781"/>
              <a:gd name="connsiteY0" fmla="*/ 0 h 5726430"/>
              <a:gd name="connsiteX1" fmla="*/ 6096781 w 6096781"/>
              <a:gd name="connsiteY1" fmla="*/ 0 h 5726430"/>
              <a:gd name="connsiteX2" fmla="*/ 6096781 w 6096781"/>
              <a:gd name="connsiteY2" fmla="*/ 5726430 h 5726430"/>
              <a:gd name="connsiteX3" fmla="*/ 0 w 6096781"/>
              <a:gd name="connsiteY3" fmla="*/ 5713891 h 5726430"/>
              <a:gd name="connsiteX4" fmla="*/ 1040639 w 6096781"/>
              <a:gd name="connsiteY4" fmla="*/ 0 h 5726430"/>
              <a:gd name="connsiteX0" fmla="*/ 1040639 w 6096781"/>
              <a:gd name="connsiteY0" fmla="*/ 0 h 5726430"/>
              <a:gd name="connsiteX1" fmla="*/ 6096781 w 6096781"/>
              <a:gd name="connsiteY1" fmla="*/ 0 h 5726430"/>
              <a:gd name="connsiteX2" fmla="*/ 6096781 w 6096781"/>
              <a:gd name="connsiteY2" fmla="*/ 5726430 h 5726430"/>
              <a:gd name="connsiteX3" fmla="*/ 0 w 6096781"/>
              <a:gd name="connsiteY3" fmla="*/ 5713891 h 5726430"/>
              <a:gd name="connsiteX4" fmla="*/ 1040639 w 6096781"/>
              <a:gd name="connsiteY4" fmla="*/ 0 h 5726430"/>
              <a:gd name="connsiteX0" fmla="*/ 1027386 w 6096781"/>
              <a:gd name="connsiteY0" fmla="*/ 0 h 5726430"/>
              <a:gd name="connsiteX1" fmla="*/ 6096781 w 6096781"/>
              <a:gd name="connsiteY1" fmla="*/ 0 h 5726430"/>
              <a:gd name="connsiteX2" fmla="*/ 6096781 w 6096781"/>
              <a:gd name="connsiteY2" fmla="*/ 5726430 h 5726430"/>
              <a:gd name="connsiteX3" fmla="*/ 0 w 6096781"/>
              <a:gd name="connsiteY3" fmla="*/ 5713891 h 5726430"/>
              <a:gd name="connsiteX4" fmla="*/ 1027386 w 6096781"/>
              <a:gd name="connsiteY4" fmla="*/ 0 h 5726430"/>
              <a:gd name="connsiteX0" fmla="*/ 1027386 w 6096781"/>
              <a:gd name="connsiteY0" fmla="*/ 0 h 5726430"/>
              <a:gd name="connsiteX1" fmla="*/ 6096781 w 6096781"/>
              <a:gd name="connsiteY1" fmla="*/ 0 h 5726430"/>
              <a:gd name="connsiteX2" fmla="*/ 6096781 w 6096781"/>
              <a:gd name="connsiteY2" fmla="*/ 5726430 h 5726430"/>
              <a:gd name="connsiteX3" fmla="*/ 0 w 6096781"/>
              <a:gd name="connsiteY3" fmla="*/ 5713891 h 5726430"/>
              <a:gd name="connsiteX4" fmla="*/ 1027386 w 6096781"/>
              <a:gd name="connsiteY4" fmla="*/ 0 h 5726430"/>
              <a:gd name="connsiteX0" fmla="*/ 1027386 w 6096781"/>
              <a:gd name="connsiteY0" fmla="*/ 0 h 5726430"/>
              <a:gd name="connsiteX1" fmla="*/ 6096781 w 6096781"/>
              <a:gd name="connsiteY1" fmla="*/ 0 h 5726430"/>
              <a:gd name="connsiteX2" fmla="*/ 6096781 w 6096781"/>
              <a:gd name="connsiteY2" fmla="*/ 5726430 h 5726430"/>
              <a:gd name="connsiteX3" fmla="*/ 0 w 6096781"/>
              <a:gd name="connsiteY3" fmla="*/ 5713891 h 5726430"/>
              <a:gd name="connsiteX4" fmla="*/ 1027386 w 6096781"/>
              <a:gd name="connsiteY4" fmla="*/ 0 h 572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781" h="5726430">
                <a:moveTo>
                  <a:pt x="1027386" y="0"/>
                </a:moveTo>
                <a:lnTo>
                  <a:pt x="6096781" y="0"/>
                </a:lnTo>
                <a:lnTo>
                  <a:pt x="6096781" y="5726430"/>
                </a:lnTo>
                <a:lnTo>
                  <a:pt x="0" y="5713891"/>
                </a:lnTo>
                <a:cubicBezTo>
                  <a:pt x="333545" y="3813071"/>
                  <a:pt x="700384" y="1705848"/>
                  <a:pt x="1027386" y="0"/>
                </a:cubicBezTo>
                <a:close/>
              </a:path>
            </a:pathLst>
          </a:custGeom>
        </p:spPr>
        <p:txBody>
          <a:bodyPr lIns="91430" tIns="45718" rIns="91430" bIns="45718" anchor="ctr"/>
          <a:lstStyle>
            <a:lvl1pPr marL="267415" indent="-267415">
              <a:buNone/>
              <a:defRPr lang="es-ES_tradnl" sz="1100" dirty="0">
                <a:solidFill>
                  <a:schemeClr val="accent2"/>
                </a:solidFill>
                <a:latin typeface="+mj-lt"/>
              </a:defRPr>
            </a:lvl1pPr>
          </a:lstStyle>
          <a:p>
            <a:pPr marL="0" lvl="0" indent="0" algn="ctr"/>
            <a:r>
              <a:rPr lang="es-ES"/>
              <a:t>Haga clic en el icono para agregar una imagen</a:t>
            </a:r>
            <a:endParaRPr lang="es-ES_tradnl" dirty="0"/>
          </a:p>
        </p:txBody>
      </p:sp>
      <p:pic>
        <p:nvPicPr>
          <p:cNvPr id="8" name="Picture 3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48900" y="215536"/>
            <a:ext cx="1606549" cy="23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907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C60B320C-F93D-45A7-B5CC-5C18ED1F85FB}"/>
              </a:ext>
            </a:extLst>
          </p:cNvPr>
          <p:cNvSpPr>
            <a:spLocks noGrp="1"/>
          </p:cNvSpPr>
          <p:nvPr>
            <p:ph type="sldNum" sz="quarter" idx="12"/>
          </p:nvPr>
        </p:nvSpPr>
        <p:spPr>
          <a:xfrm>
            <a:off x="8730845" y="6209600"/>
            <a:ext cx="2743200" cy="365125"/>
          </a:xfrm>
        </p:spPr>
        <p:txBody>
          <a:bodyPr/>
          <a:lstStyle>
            <a:lvl1pPr>
              <a:defRPr sz="1300">
                <a:solidFill>
                  <a:schemeClr val="accent1"/>
                </a:solidFill>
              </a:defRPr>
            </a:lvl1pPr>
          </a:lstStyle>
          <a:p>
            <a:fld id="{BC0D97B6-E32F-4D7D-B839-7C3B51F2640F}" type="slidenum">
              <a:rPr lang="es-ES" smtClean="0"/>
              <a:pPr/>
              <a:t>‹#›</a:t>
            </a:fld>
            <a:endParaRPr lang="es-ES" dirty="0"/>
          </a:p>
        </p:txBody>
      </p:sp>
      <p:pic>
        <p:nvPicPr>
          <p:cNvPr id="9" name="Gráfico 8">
            <a:extLst>
              <a:ext uri="{FF2B5EF4-FFF2-40B4-BE49-F238E27FC236}">
                <a16:creationId xmlns:a16="http://schemas.microsoft.com/office/drawing/2014/main" id="{AC1B0227-D6EB-4F05-832D-EB54916F79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2643" y="6262333"/>
            <a:ext cx="1172108" cy="205543"/>
          </a:xfrm>
          <a:prstGeom prst="rect">
            <a:avLst/>
          </a:prstGeom>
        </p:spPr>
      </p:pic>
      <p:sp>
        <p:nvSpPr>
          <p:cNvPr id="10" name="CuadroTexto 9">
            <a:extLst>
              <a:ext uri="{FF2B5EF4-FFF2-40B4-BE49-F238E27FC236}">
                <a16:creationId xmlns:a16="http://schemas.microsoft.com/office/drawing/2014/main" id="{B3950534-FF56-4FD6-A098-D625BC54F0FA}"/>
              </a:ext>
            </a:extLst>
          </p:cNvPr>
          <p:cNvSpPr txBox="1"/>
          <p:nvPr userDrawn="1"/>
        </p:nvSpPr>
        <p:spPr>
          <a:xfrm>
            <a:off x="722533" y="312269"/>
            <a:ext cx="1849821" cy="297517"/>
          </a:xfrm>
          <a:prstGeom prst="rect">
            <a:avLst/>
          </a:prstGeom>
          <a:noFill/>
        </p:spPr>
        <p:txBody>
          <a:bodyPr wrap="square" lIns="91430" tIns="45718" rIns="91430" bIns="45718" rtlCol="0">
            <a:spAutoFit/>
          </a:bodyPr>
          <a:lstStyle/>
          <a:p>
            <a:r>
              <a:rPr lang="es-ES" sz="1300" dirty="0" err="1">
                <a:solidFill>
                  <a:schemeClr val="accent1"/>
                </a:solidFill>
              </a:rPr>
              <a:t>Index</a:t>
            </a:r>
            <a:endParaRPr lang="es-ES" sz="1300" dirty="0">
              <a:solidFill>
                <a:schemeClr val="accent1"/>
              </a:solidFill>
            </a:endParaRPr>
          </a:p>
        </p:txBody>
      </p:sp>
      <p:sp>
        <p:nvSpPr>
          <p:cNvPr id="14" name="Marcador de texto 11">
            <a:extLst>
              <a:ext uri="{FF2B5EF4-FFF2-40B4-BE49-F238E27FC236}">
                <a16:creationId xmlns:a16="http://schemas.microsoft.com/office/drawing/2014/main" id="{0CC57AA0-6C3B-4C80-BF6B-C321A960A96C}"/>
              </a:ext>
            </a:extLst>
          </p:cNvPr>
          <p:cNvSpPr>
            <a:spLocks noGrp="1"/>
          </p:cNvSpPr>
          <p:nvPr>
            <p:ph type="body" sz="quarter" idx="13"/>
          </p:nvPr>
        </p:nvSpPr>
        <p:spPr>
          <a:xfrm>
            <a:off x="832641" y="1100239"/>
            <a:ext cx="10635843" cy="4906665"/>
          </a:xfrm>
        </p:spPr>
        <p:txBody>
          <a:bodyPr>
            <a:normAutofit/>
          </a:bodyPr>
          <a:lstStyle>
            <a:lvl1pPr marL="431947" indent="-395951">
              <a:buClr>
                <a:schemeClr val="accent1"/>
              </a:buClr>
              <a:buSzPct val="45000"/>
              <a:buFont typeface="+mj-lt"/>
              <a:buAutoNum type="arabicPeriod"/>
              <a:defRPr lang="es-ES" sz="4000" b="1" kern="1200" dirty="0" smtClean="0">
                <a:solidFill>
                  <a:srgbClr val="3C3C3B"/>
                </a:solidFill>
                <a:latin typeface="+mn-lt"/>
                <a:ea typeface="+mn-ea"/>
                <a:cs typeface="+mn-cs"/>
              </a:defRPr>
            </a:lvl1pPr>
            <a:lvl2pPr marL="457143" indent="0">
              <a:buNone/>
              <a:defRPr/>
            </a:lvl2pPr>
          </a:lstStyle>
          <a:p>
            <a:pPr lvl="0"/>
            <a:r>
              <a:rPr lang="en-US" dirty="0"/>
              <a:t>Edit Master text styles</a:t>
            </a:r>
          </a:p>
        </p:txBody>
      </p:sp>
      <p:sp>
        <p:nvSpPr>
          <p:cNvPr id="2" name="Espace réservé du pied de page 1"/>
          <p:cNvSpPr>
            <a:spLocks noGrp="1"/>
          </p:cNvSpPr>
          <p:nvPr>
            <p:ph type="ftr" sz="quarter" idx="14"/>
          </p:nvPr>
        </p:nvSpPr>
        <p:spPr/>
        <p:txBody>
          <a:bodyPr/>
          <a:lstStyle/>
          <a:p>
            <a:endParaRPr lang="fr-FR"/>
          </a:p>
        </p:txBody>
      </p:sp>
    </p:spTree>
    <p:extLst>
      <p:ext uri="{BB962C8B-B14F-4D97-AF65-F5344CB8AC3E}">
        <p14:creationId xmlns:p14="http://schemas.microsoft.com/office/powerpoint/2010/main" val="301068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oto_opción 3">
    <p:spTree>
      <p:nvGrpSpPr>
        <p:cNvPr id="1" name=""/>
        <p:cNvGrpSpPr/>
        <p:nvPr/>
      </p:nvGrpSpPr>
      <p:grpSpPr>
        <a:xfrm>
          <a:off x="0" y="0"/>
          <a:ext cx="0" cy="0"/>
          <a:chOff x="0" y="0"/>
          <a:chExt cx="0" cy="0"/>
        </a:xfrm>
      </p:grpSpPr>
      <p:sp>
        <p:nvSpPr>
          <p:cNvPr id="8" name="7 Marcador de posición de imagen"/>
          <p:cNvSpPr>
            <a:spLocks noGrp="1"/>
          </p:cNvSpPr>
          <p:nvPr>
            <p:ph type="pic" sz="quarter" idx="10"/>
          </p:nvPr>
        </p:nvSpPr>
        <p:spPr>
          <a:xfrm flipH="1">
            <a:off x="2" y="-12190"/>
            <a:ext cx="7329788" cy="6896100"/>
          </a:xfrm>
          <a:custGeom>
            <a:avLst/>
            <a:gdLst>
              <a:gd name="connsiteX0" fmla="*/ 0 w 6096781"/>
              <a:gd name="connsiteY0" fmla="*/ 0 h 5736590"/>
              <a:gd name="connsiteX1" fmla="*/ 6096781 w 6096781"/>
              <a:gd name="connsiteY1" fmla="*/ 0 h 5736590"/>
              <a:gd name="connsiteX2" fmla="*/ 6096781 w 6096781"/>
              <a:gd name="connsiteY2" fmla="*/ 5736590 h 5736590"/>
              <a:gd name="connsiteX3" fmla="*/ 0 w 6096781"/>
              <a:gd name="connsiteY3" fmla="*/ 5736590 h 5736590"/>
              <a:gd name="connsiteX4" fmla="*/ 0 w 6096781"/>
              <a:gd name="connsiteY4" fmla="*/ 0 h 5736590"/>
              <a:gd name="connsiteX0" fmla="*/ 579120 w 6096781"/>
              <a:gd name="connsiteY0" fmla="*/ 0 h 5746750"/>
              <a:gd name="connsiteX1" fmla="*/ 6096781 w 6096781"/>
              <a:gd name="connsiteY1" fmla="*/ 10160 h 5746750"/>
              <a:gd name="connsiteX2" fmla="*/ 6096781 w 6096781"/>
              <a:gd name="connsiteY2" fmla="*/ 5746750 h 5746750"/>
              <a:gd name="connsiteX3" fmla="*/ 0 w 6096781"/>
              <a:gd name="connsiteY3" fmla="*/ 5746750 h 5746750"/>
              <a:gd name="connsiteX4" fmla="*/ 579120 w 6096781"/>
              <a:gd name="connsiteY4" fmla="*/ 0 h 5746750"/>
              <a:gd name="connsiteX0" fmla="*/ 0 w 5517661"/>
              <a:gd name="connsiteY0" fmla="*/ 0 h 5756910"/>
              <a:gd name="connsiteX1" fmla="*/ 5517661 w 5517661"/>
              <a:gd name="connsiteY1" fmla="*/ 10160 h 5756910"/>
              <a:gd name="connsiteX2" fmla="*/ 5517661 w 5517661"/>
              <a:gd name="connsiteY2" fmla="*/ 5746750 h 5756910"/>
              <a:gd name="connsiteX3" fmla="*/ 1371600 w 5517661"/>
              <a:gd name="connsiteY3" fmla="*/ 5756910 h 5756910"/>
              <a:gd name="connsiteX4" fmla="*/ 0 w 5517661"/>
              <a:gd name="connsiteY4" fmla="*/ 0 h 5756910"/>
              <a:gd name="connsiteX0" fmla="*/ 0 w 5497341"/>
              <a:gd name="connsiteY0" fmla="*/ 0 h 5746750"/>
              <a:gd name="connsiteX1" fmla="*/ 5497341 w 5497341"/>
              <a:gd name="connsiteY1" fmla="*/ 0 h 5746750"/>
              <a:gd name="connsiteX2" fmla="*/ 5497341 w 5497341"/>
              <a:gd name="connsiteY2" fmla="*/ 5736590 h 5746750"/>
              <a:gd name="connsiteX3" fmla="*/ 1351280 w 5497341"/>
              <a:gd name="connsiteY3" fmla="*/ 5746750 h 5746750"/>
              <a:gd name="connsiteX4" fmla="*/ 0 w 5497341"/>
              <a:gd name="connsiteY4" fmla="*/ 0 h 574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7341" h="5746750">
                <a:moveTo>
                  <a:pt x="0" y="0"/>
                </a:moveTo>
                <a:lnTo>
                  <a:pt x="5497341" y="0"/>
                </a:lnTo>
                <a:lnTo>
                  <a:pt x="5497341" y="5736590"/>
                </a:lnTo>
                <a:lnTo>
                  <a:pt x="1351280" y="5746750"/>
                </a:lnTo>
                <a:lnTo>
                  <a:pt x="0" y="0"/>
                </a:lnTo>
                <a:close/>
              </a:path>
            </a:pathLst>
          </a:custGeom>
        </p:spPr>
        <p:txBody>
          <a:bodyPr lIns="91430" tIns="45718" rIns="91430" bIns="45718" anchor="ctr"/>
          <a:lstStyle>
            <a:lvl1pPr marL="267415" indent="-267415">
              <a:buNone/>
              <a:defRPr lang="es-ES_tradnl" sz="1100" dirty="0">
                <a:solidFill>
                  <a:schemeClr val="accent2"/>
                </a:solidFill>
                <a:latin typeface="+mj-lt"/>
              </a:defRPr>
            </a:lvl1pPr>
          </a:lstStyle>
          <a:p>
            <a:pPr marL="0" lvl="0" indent="0" algn="ctr"/>
            <a:r>
              <a:rPr lang="es-ES"/>
              <a:t>Haga clic en el icono para agregar una imagen</a:t>
            </a:r>
            <a:endParaRPr lang="es-ES_tradnl" dirty="0"/>
          </a:p>
        </p:txBody>
      </p:sp>
      <p:sp>
        <p:nvSpPr>
          <p:cNvPr id="2" name="1 Título"/>
          <p:cNvSpPr>
            <a:spLocks noGrp="1"/>
          </p:cNvSpPr>
          <p:nvPr>
            <p:ph type="title" hasCustomPrompt="1"/>
          </p:nvPr>
        </p:nvSpPr>
        <p:spPr>
          <a:xfrm>
            <a:off x="7564812" y="1559523"/>
            <a:ext cx="3816817" cy="781876"/>
          </a:xfrm>
          <a:prstGeom prst="rect">
            <a:avLst/>
          </a:prstGeom>
        </p:spPr>
        <p:txBody>
          <a:bodyPr wrap="square" lIns="0" tIns="0" rIns="0" bIns="0">
            <a:noAutofit/>
          </a:bodyPr>
          <a:lstStyle>
            <a:lvl1pPr>
              <a:defRPr kumimoji="0" lang="es-ES_tradnl" sz="2000" b="0" i="0" strike="noStrike" cap="none" spc="0" normalizeH="0" noProof="0">
                <a:ln>
                  <a:noFill/>
                </a:ln>
                <a:solidFill>
                  <a:schemeClr val="tx1"/>
                </a:solidFill>
                <a:effectLst/>
                <a:uLnTx/>
                <a:uFillTx/>
                <a:cs typeface="+mn-cs"/>
              </a:defRPr>
            </a:lvl1pPr>
          </a:lstStyle>
          <a:p>
            <a:pPr lvl="0"/>
            <a:r>
              <a:rPr lang="en-US" dirty="0"/>
              <a:t>Click here to modify the style of the master title</a:t>
            </a:r>
            <a:endParaRPr lang="es-ES_tradnl" dirty="0"/>
          </a:p>
        </p:txBody>
      </p:sp>
      <p:pic>
        <p:nvPicPr>
          <p:cNvPr id="5" name="2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4675" y="210704"/>
            <a:ext cx="1644348" cy="248129"/>
          </a:xfrm>
          <a:prstGeom prst="rect">
            <a:avLst/>
          </a:prstGeom>
        </p:spPr>
      </p:pic>
    </p:spTree>
    <p:extLst>
      <p:ext uri="{BB962C8B-B14F-4D97-AF65-F5344CB8AC3E}">
        <p14:creationId xmlns:p14="http://schemas.microsoft.com/office/powerpoint/2010/main" val="27253809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ítulo">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412806" y="332644"/>
            <a:ext cx="8566100" cy="343787"/>
          </a:xfrm>
          <a:prstGeom prst="rect">
            <a:avLst/>
          </a:prstGeom>
        </p:spPr>
        <p:txBody>
          <a:bodyPr wrap="square" lIns="35662" tIns="17830" rIns="35662" bIns="17830">
            <a:spAutoFit/>
          </a:bodyPr>
          <a:lstStyle>
            <a:lvl1pPr>
              <a:defRPr kumimoji="0" lang="en-US" sz="2000" b="1" i="0" strike="noStrike" cap="none" spc="31" normalizeH="0" baseline="0" noProof="0" dirty="0">
                <a:ln>
                  <a:noFill/>
                </a:ln>
                <a:solidFill>
                  <a:schemeClr val="accent4"/>
                </a:solidFill>
                <a:effectLst/>
                <a:uLnTx/>
                <a:uFillTx/>
                <a:latin typeface="+mj-lt"/>
                <a:cs typeface="+mn-cs"/>
              </a:defRPr>
            </a:lvl1pPr>
          </a:lstStyle>
          <a:p>
            <a:pPr lvl="0" defTabSz="356574">
              <a:lnSpc>
                <a:spcPct val="100000"/>
              </a:lnSpc>
            </a:pPr>
            <a:r>
              <a:rPr lang="en-US" noProof="0" dirty="0"/>
              <a:t>Click here to modify the style of the master title</a:t>
            </a:r>
          </a:p>
        </p:txBody>
      </p:sp>
      <p:sp>
        <p:nvSpPr>
          <p:cNvPr id="3" name="2 CuadroTexto"/>
          <p:cNvSpPr txBox="1"/>
          <p:nvPr userDrawn="1"/>
        </p:nvSpPr>
        <p:spPr>
          <a:xfrm>
            <a:off x="10733617" y="6191251"/>
            <a:ext cx="1219200" cy="547688"/>
          </a:xfrm>
          <a:prstGeom prst="rect">
            <a:avLst/>
          </a:prstGeom>
          <a:noFill/>
        </p:spPr>
        <p:txBody>
          <a:bodyPr wrap="none" lIns="0" tIns="0" rIns="0" bIns="0" rtlCol="0">
            <a:noAutofit/>
          </a:bodyPr>
          <a:lstStyle/>
          <a:p>
            <a:pPr defTabSz="356574" fontAlgn="base">
              <a:spcBef>
                <a:spcPct val="0"/>
              </a:spcBef>
              <a:spcAft>
                <a:spcPct val="0"/>
              </a:spcAft>
            </a:pPr>
            <a:endParaRPr lang="es-ES" sz="2000" dirty="0">
              <a:solidFill>
                <a:srgbClr val="0A5FB4"/>
              </a:solidFill>
              <a:ea typeface="ＭＳ Ｐゴシック" pitchFamily="34" charset="-128"/>
            </a:endParaRPr>
          </a:p>
        </p:txBody>
      </p:sp>
      <p:sp>
        <p:nvSpPr>
          <p:cNvPr id="4" name="122 CuadroTexto"/>
          <p:cNvSpPr txBox="1"/>
          <p:nvPr userDrawn="1"/>
        </p:nvSpPr>
        <p:spPr>
          <a:xfrm>
            <a:off x="11343217" y="6457955"/>
            <a:ext cx="609600" cy="312423"/>
          </a:xfrm>
          <a:prstGeom prst="rect">
            <a:avLst/>
          </a:prstGeom>
          <a:noFill/>
          <a:ln>
            <a:noFill/>
            <a:prstDash val="dash"/>
          </a:ln>
        </p:spPr>
        <p:txBody>
          <a:bodyPr wrap="square" lIns="35998" tIns="0" rIns="35998" bIns="0" rtlCol="0" anchor="ctr" anchorCtr="0">
            <a:normAutofit/>
          </a:bodyPr>
          <a:lstStyle>
            <a:defPPr>
              <a:defRPr lang="es-ES_tradnl"/>
            </a:defPPr>
            <a:lvl1pPr marL="171450" indent="-171450">
              <a:spcBef>
                <a:spcPts val="3000"/>
              </a:spcBef>
              <a:spcAft>
                <a:spcPts val="600"/>
              </a:spcAft>
              <a:buSzPct val="120000"/>
              <a:buBlip>
                <a:blip r:embed="rId2"/>
              </a:buBlip>
              <a:defRPr sz="1400" u="none">
                <a:solidFill>
                  <a:schemeClr val="bg2"/>
                </a:solidFill>
                <a:latin typeface="+mn-lt"/>
                <a:cs typeface="Arial" panose="020B0604020202020204" pitchFamily="34" charset="0"/>
              </a:defRPr>
            </a:lvl1pPr>
          </a:lstStyle>
          <a:p>
            <a:pPr marL="93652" indent="0" algn="ctr" defTabSz="356574" fontAlgn="base">
              <a:spcBef>
                <a:spcPts val="0"/>
              </a:spcBef>
              <a:buFontTx/>
              <a:buNone/>
            </a:pPr>
            <a:fld id="{2B78932E-D06D-4C22-923F-95BA8C294513}" type="slidenum">
              <a:rPr lang="en-US" sz="1100" b="1" kern="0" smtClean="0">
                <a:solidFill>
                  <a:srgbClr val="121212"/>
                </a:solidFill>
                <a:ea typeface="ＭＳ Ｐゴシック" pitchFamily="34" charset="-128"/>
                <a:cs typeface="Arial"/>
                <a:rtl val="0"/>
              </a:rPr>
              <a:pPr marL="93652" indent="0" algn="ctr" defTabSz="356574" fontAlgn="base">
                <a:spcBef>
                  <a:spcPts val="0"/>
                </a:spcBef>
                <a:buFontTx/>
                <a:buNone/>
              </a:pPr>
              <a:t>‹#›</a:t>
            </a:fld>
            <a:endParaRPr lang="en-US" sz="1100" kern="0" dirty="0">
              <a:solidFill>
                <a:srgbClr val="121212"/>
              </a:solidFill>
              <a:ea typeface="ＭＳ Ｐゴシック" pitchFamily="34" charset="-128"/>
              <a:cs typeface="Arial"/>
              <a:rtl val="0"/>
            </a:endParaRPr>
          </a:p>
        </p:txBody>
      </p:sp>
    </p:spTree>
    <p:extLst>
      <p:ext uri="{BB962C8B-B14F-4D97-AF65-F5344CB8AC3E}">
        <p14:creationId xmlns:p14="http://schemas.microsoft.com/office/powerpoint/2010/main" val="358117302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e con forma">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412800" y="332644"/>
            <a:ext cx="8538288" cy="343787"/>
          </a:xfrm>
          <a:prstGeom prst="rect">
            <a:avLst/>
          </a:prstGeom>
        </p:spPr>
        <p:txBody>
          <a:bodyPr wrap="square" lIns="35662" tIns="17830" rIns="35662" bIns="17830">
            <a:spAutoFit/>
          </a:bodyPr>
          <a:lstStyle>
            <a:lvl1pPr>
              <a:defRPr kumimoji="0" lang="es-ES_tradnl" sz="2000" i="0" strike="noStrike" cap="none" spc="31" normalizeH="0" noProof="0" dirty="0">
                <a:ln>
                  <a:noFill/>
                </a:ln>
                <a:solidFill>
                  <a:schemeClr val="accent4"/>
                </a:solidFill>
                <a:effectLst/>
                <a:uLnTx/>
                <a:uFillTx/>
                <a:latin typeface="+mj-lt"/>
                <a:cs typeface="+mn-cs"/>
              </a:defRPr>
            </a:lvl1pPr>
          </a:lstStyle>
          <a:p>
            <a:pPr lvl="0" defTabSz="356574">
              <a:lnSpc>
                <a:spcPct val="100000"/>
              </a:lnSpc>
            </a:pPr>
            <a:r>
              <a:rPr lang="en-US" noProof="0" dirty="0"/>
              <a:t>Click here to modify the style of the master title</a:t>
            </a:r>
            <a:endParaRPr lang="es-ES_tradnl" noProof="0" dirty="0"/>
          </a:p>
        </p:txBody>
      </p:sp>
      <p:sp>
        <p:nvSpPr>
          <p:cNvPr id="3" name="object 28"/>
          <p:cNvSpPr/>
          <p:nvPr userDrawn="1"/>
        </p:nvSpPr>
        <p:spPr>
          <a:xfrm>
            <a:off x="4" y="6202266"/>
            <a:ext cx="12174239" cy="655743"/>
          </a:xfrm>
          <a:custGeom>
            <a:avLst/>
            <a:gdLst/>
            <a:ahLst/>
            <a:cxnLst/>
            <a:rect l="l" t="t" r="r" b="b"/>
            <a:pathLst>
              <a:path w="20104100" h="1094740">
                <a:moveTo>
                  <a:pt x="20104099" y="0"/>
                </a:moveTo>
                <a:lnTo>
                  <a:pt x="0" y="1088806"/>
                </a:lnTo>
                <a:lnTo>
                  <a:pt x="0" y="1094580"/>
                </a:lnTo>
                <a:lnTo>
                  <a:pt x="20104099" y="1094580"/>
                </a:lnTo>
                <a:lnTo>
                  <a:pt x="20104099" y="0"/>
                </a:lnTo>
                <a:close/>
              </a:path>
            </a:pathLst>
          </a:custGeom>
          <a:solidFill>
            <a:srgbClr val="DCDEE0">
              <a:alpha val="29998"/>
            </a:srgbClr>
          </a:solidFill>
        </p:spPr>
        <p:txBody>
          <a:bodyPr wrap="square" lIns="0" tIns="0" rIns="0" bIns="0" rtlCol="0"/>
          <a:lstStyle/>
          <a:p>
            <a:endParaRPr sz="1100">
              <a:solidFill>
                <a:prstClr val="black"/>
              </a:solidFill>
              <a:latin typeface="Calibri"/>
              <a:ea typeface="ＭＳ Ｐゴシック" pitchFamily="34" charset="-128"/>
            </a:endParaRPr>
          </a:p>
        </p:txBody>
      </p:sp>
    </p:spTree>
    <p:extLst>
      <p:ext uri="{BB962C8B-B14F-4D97-AF65-F5344CB8AC3E}">
        <p14:creationId xmlns:p14="http://schemas.microsoft.com/office/powerpoint/2010/main" val="77294323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sión diagonal">
    <p:spTree>
      <p:nvGrpSpPr>
        <p:cNvPr id="1" name=""/>
        <p:cNvGrpSpPr/>
        <p:nvPr/>
      </p:nvGrpSpPr>
      <p:grpSpPr>
        <a:xfrm>
          <a:off x="0" y="0"/>
          <a:ext cx="0" cy="0"/>
          <a:chOff x="0" y="0"/>
          <a:chExt cx="0" cy="0"/>
        </a:xfrm>
      </p:grpSpPr>
      <p:sp>
        <p:nvSpPr>
          <p:cNvPr id="4" name="2 Rectángulo"/>
          <p:cNvSpPr/>
          <p:nvPr userDrawn="1"/>
        </p:nvSpPr>
        <p:spPr>
          <a:xfrm>
            <a:off x="5507574" y="0"/>
            <a:ext cx="6684433" cy="6858000"/>
          </a:xfrm>
          <a:custGeom>
            <a:avLst/>
            <a:gdLst/>
            <a:ahLst/>
            <a:cxnLst/>
            <a:rect l="l" t="t" r="r" b="b"/>
            <a:pathLst>
              <a:path w="4152292" h="5715000">
                <a:moveTo>
                  <a:pt x="3227729" y="0"/>
                </a:moveTo>
                <a:lnTo>
                  <a:pt x="4152292" y="0"/>
                </a:lnTo>
                <a:lnTo>
                  <a:pt x="4152292" y="7121"/>
                </a:lnTo>
                <a:lnTo>
                  <a:pt x="4152292" y="5715000"/>
                </a:lnTo>
                <a:lnTo>
                  <a:pt x="0" y="5715000"/>
                </a:lnTo>
                <a:lnTo>
                  <a:pt x="1084424" y="2"/>
                </a:lnTo>
                <a:lnTo>
                  <a:pt x="1094497" y="26"/>
                </a:lnTo>
                <a:lnTo>
                  <a:pt x="1094497" y="1"/>
                </a:lnTo>
                <a:lnTo>
                  <a:pt x="3227729" y="1"/>
                </a:lnTo>
                <a:close/>
              </a:path>
            </a:pathLst>
          </a:custGeom>
          <a:solidFill>
            <a:srgbClr val="F4F4F4"/>
          </a:solidFill>
        </p:spPr>
        <p:txBody>
          <a:bodyPr wrap="none" lIns="0" tIns="0" rIns="0" bIns="0" rtlCol="0" anchor="ctr">
            <a:noAutofit/>
          </a:bodyPr>
          <a:lstStyle/>
          <a:p>
            <a:pPr algn="ctr" defTabSz="356574" fontAlgn="base">
              <a:spcBef>
                <a:spcPct val="0"/>
              </a:spcBef>
              <a:spcAft>
                <a:spcPct val="0"/>
              </a:spcAft>
            </a:pPr>
            <a:endParaRPr lang="en-US" sz="1900" dirty="0">
              <a:solidFill>
                <a:srgbClr val="FFFFFF"/>
              </a:solidFill>
              <a:ea typeface="ＭＳ Ｐゴシック" pitchFamily="34" charset="-128"/>
            </a:endParaRPr>
          </a:p>
        </p:txBody>
      </p:sp>
      <p:sp>
        <p:nvSpPr>
          <p:cNvPr id="2" name="1 Título"/>
          <p:cNvSpPr>
            <a:spLocks noGrp="1"/>
          </p:cNvSpPr>
          <p:nvPr>
            <p:ph type="title" hasCustomPrompt="1"/>
          </p:nvPr>
        </p:nvSpPr>
        <p:spPr>
          <a:xfrm>
            <a:off x="412804" y="332644"/>
            <a:ext cx="6973079" cy="343787"/>
          </a:xfrm>
          <a:prstGeom prst="rect">
            <a:avLst/>
          </a:prstGeom>
        </p:spPr>
        <p:txBody>
          <a:bodyPr wrap="square" lIns="35662" tIns="17830" rIns="35662" bIns="17830">
            <a:spAutoFit/>
          </a:bodyPr>
          <a:lstStyle>
            <a:lvl1pPr>
              <a:defRPr kumimoji="0" lang="es-ES_tradnl" sz="2000" i="0" strike="noStrike" cap="none" spc="31" normalizeH="0" noProof="0" dirty="0">
                <a:ln>
                  <a:noFill/>
                </a:ln>
                <a:solidFill>
                  <a:schemeClr val="accent4"/>
                </a:solidFill>
                <a:effectLst/>
                <a:uLnTx/>
                <a:uFillTx/>
                <a:latin typeface="+mj-lt"/>
                <a:cs typeface="+mn-cs"/>
              </a:defRPr>
            </a:lvl1pPr>
          </a:lstStyle>
          <a:p>
            <a:pPr lvl="0" defTabSz="356574">
              <a:lnSpc>
                <a:spcPct val="100000"/>
              </a:lnSpc>
            </a:pPr>
            <a:r>
              <a:rPr lang="en-US" noProof="0" dirty="0"/>
              <a:t>Click here to modify the style of the master title</a:t>
            </a:r>
          </a:p>
        </p:txBody>
      </p:sp>
      <p:sp>
        <p:nvSpPr>
          <p:cNvPr id="7" name="object 2"/>
          <p:cNvSpPr txBox="1"/>
          <p:nvPr userDrawn="1"/>
        </p:nvSpPr>
        <p:spPr>
          <a:xfrm>
            <a:off x="8648703" y="99514"/>
            <a:ext cx="3304117" cy="123111"/>
          </a:xfrm>
          <a:prstGeom prst="rect">
            <a:avLst/>
          </a:prstGeom>
        </p:spPr>
        <p:txBody>
          <a:bodyPr vert="horz" wrap="square" lIns="0" tIns="0" rIns="0" bIns="0" rtlCol="0">
            <a:spAutoFit/>
          </a:bodyPr>
          <a:lstStyle/>
          <a:p>
            <a:pPr marR="5143" algn="r" defTabSz="925557">
              <a:buSzPct val="150000"/>
              <a:defRPr/>
            </a:pPr>
            <a:r>
              <a:rPr lang="en-US" sz="800" spc="-5" dirty="0">
                <a:solidFill>
                  <a:srgbClr val="2A86CA"/>
                </a:solidFill>
                <a:ea typeface="ＭＳ Ｐゴシック" pitchFamily="34" charset="-128"/>
                <a:cs typeface="BBVA Office Book"/>
              </a:rPr>
              <a:t>The digital transformation of the financial system  </a:t>
            </a:r>
            <a:r>
              <a:rPr lang="en-US" sz="700" spc="-5" dirty="0">
                <a:solidFill>
                  <a:srgbClr val="5BBEFF"/>
                </a:solidFill>
                <a:latin typeface="BentonSansBBVA Medium" pitchFamily="50" charset="0"/>
                <a:ea typeface="ＭＳ Ｐゴシック" pitchFamily="34" charset="-128"/>
                <a:cs typeface="BBVA Office Book"/>
              </a:rPr>
              <a:t>/</a:t>
            </a:r>
            <a:r>
              <a:rPr lang="en-US" sz="700" spc="-5" dirty="0">
                <a:solidFill>
                  <a:srgbClr val="5BBEFF"/>
                </a:solidFill>
                <a:ea typeface="ＭＳ Ｐゴシック" pitchFamily="34" charset="-128"/>
                <a:cs typeface="BBVA Office Book"/>
              </a:rPr>
              <a:t> </a:t>
            </a:r>
            <a:fld id="{A6A305E0-1484-441F-8A5B-692BE27C650C}" type="slidenum">
              <a:rPr lang="en-US" sz="700" smtClean="0">
                <a:solidFill>
                  <a:srgbClr val="5BBEFF"/>
                </a:solidFill>
                <a:ea typeface="ＭＳ Ｐゴシック" pitchFamily="34" charset="-128"/>
                <a:cs typeface="BBVA Office Book"/>
              </a:rPr>
              <a:pPr marR="5143" algn="r" defTabSz="925557">
                <a:buSzPct val="150000"/>
                <a:defRPr/>
              </a:pPr>
              <a:t>‹#›</a:t>
            </a:fld>
            <a:endParaRPr lang="en-US" sz="700" b="1" spc="-5" dirty="0">
              <a:solidFill>
                <a:srgbClr val="5BBEFF"/>
              </a:solidFill>
              <a:ea typeface="ＭＳ Ｐゴシック" pitchFamily="34" charset="-128"/>
              <a:cs typeface="BBVA Office Book"/>
            </a:endParaRPr>
          </a:p>
        </p:txBody>
      </p:sp>
    </p:spTree>
    <p:extLst>
      <p:ext uri="{BB962C8B-B14F-4D97-AF65-F5344CB8AC3E}">
        <p14:creationId xmlns:p14="http://schemas.microsoft.com/office/powerpoint/2010/main" val="159877545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ítulo &amp; conclusion">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412806" y="332404"/>
            <a:ext cx="8566100" cy="343787"/>
          </a:xfrm>
          <a:prstGeom prst="rect">
            <a:avLst/>
          </a:prstGeom>
        </p:spPr>
        <p:txBody>
          <a:bodyPr wrap="square" lIns="35662" tIns="17830" rIns="35662" bIns="17830">
            <a:spAutoFit/>
          </a:bodyPr>
          <a:lstStyle>
            <a:lvl1pPr algn="l">
              <a:lnSpc>
                <a:spcPct val="100000"/>
              </a:lnSpc>
              <a:defRPr kumimoji="0" lang="es-ES_tradnl" sz="2000" b="1" i="0" strike="noStrike" cap="none" spc="31" normalizeH="0" baseline="0">
                <a:ln>
                  <a:noFill/>
                </a:ln>
                <a:solidFill>
                  <a:schemeClr val="accent4"/>
                </a:solidFill>
                <a:effectLst/>
                <a:uLnTx/>
                <a:uFillTx/>
                <a:latin typeface="+mj-lt"/>
                <a:cs typeface="+mn-cs"/>
              </a:defRPr>
            </a:lvl1pPr>
          </a:lstStyle>
          <a:p>
            <a:pPr lvl="0" defTabSz="356574"/>
            <a:r>
              <a:rPr lang="en-US" noProof="0" dirty="0"/>
              <a:t>Click here to modify the style of the master title</a:t>
            </a:r>
          </a:p>
        </p:txBody>
      </p:sp>
      <p:grpSp>
        <p:nvGrpSpPr>
          <p:cNvPr id="3" name="2 Grupo"/>
          <p:cNvGrpSpPr/>
          <p:nvPr userDrawn="1"/>
        </p:nvGrpSpPr>
        <p:grpSpPr>
          <a:xfrm>
            <a:off x="-125" y="426340"/>
            <a:ext cx="12192129" cy="6431661"/>
            <a:chOff x="-98" y="355282"/>
            <a:chExt cx="9144097" cy="5359718"/>
          </a:xfrm>
        </p:grpSpPr>
        <p:sp>
          <p:nvSpPr>
            <p:cNvPr id="5" name="4 Rectángulo"/>
            <p:cNvSpPr/>
            <p:nvPr userDrawn="1"/>
          </p:nvSpPr>
          <p:spPr>
            <a:xfrm>
              <a:off x="-98" y="535282"/>
              <a:ext cx="82800" cy="2325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56574" fontAlgn="base">
                <a:spcBef>
                  <a:spcPct val="0"/>
                </a:spcBef>
                <a:spcAft>
                  <a:spcPct val="0"/>
                </a:spcAft>
              </a:pPr>
              <a:endParaRPr lang="es-ES_tradnl" sz="1900" u="sng">
                <a:solidFill>
                  <a:srgbClr val="FFFFFF"/>
                </a:solidFill>
              </a:endParaRPr>
            </a:p>
          </p:txBody>
        </p:sp>
        <p:sp>
          <p:nvSpPr>
            <p:cNvPr id="4" name="3 Rectángulo"/>
            <p:cNvSpPr/>
            <p:nvPr userDrawn="1"/>
          </p:nvSpPr>
          <p:spPr>
            <a:xfrm>
              <a:off x="-98" y="355282"/>
              <a:ext cx="828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56574" fontAlgn="base">
                <a:spcBef>
                  <a:spcPct val="0"/>
                </a:spcBef>
                <a:spcAft>
                  <a:spcPct val="0"/>
                </a:spcAft>
              </a:pPr>
              <a:endParaRPr lang="es-ES_tradnl" sz="1900" u="sng">
                <a:solidFill>
                  <a:srgbClr val="FFFFFF"/>
                </a:solidFill>
              </a:endParaRPr>
            </a:p>
          </p:txBody>
        </p:sp>
        <p:sp>
          <p:nvSpPr>
            <p:cNvPr id="6" name="5 Rectángulo"/>
            <p:cNvSpPr/>
            <p:nvPr userDrawn="1"/>
          </p:nvSpPr>
          <p:spPr>
            <a:xfrm>
              <a:off x="-98" y="2857371"/>
              <a:ext cx="82800" cy="25040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56574" fontAlgn="base">
                <a:spcBef>
                  <a:spcPct val="0"/>
                </a:spcBef>
                <a:spcAft>
                  <a:spcPct val="0"/>
                </a:spcAft>
              </a:pPr>
              <a:endParaRPr lang="es-ES_tradnl" sz="1900" u="sng">
                <a:solidFill>
                  <a:srgbClr val="FFFFFF"/>
                </a:solidFill>
              </a:endParaRPr>
            </a:p>
          </p:txBody>
        </p:sp>
        <p:sp>
          <p:nvSpPr>
            <p:cNvPr id="7" name="6 Rectángulo"/>
            <p:cNvSpPr/>
            <p:nvPr userDrawn="1"/>
          </p:nvSpPr>
          <p:spPr>
            <a:xfrm>
              <a:off x="-98" y="5001896"/>
              <a:ext cx="9144097" cy="7131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56574" fontAlgn="base">
                <a:spcBef>
                  <a:spcPct val="0"/>
                </a:spcBef>
                <a:spcAft>
                  <a:spcPct val="0"/>
                </a:spcAft>
              </a:pPr>
              <a:endParaRPr lang="es-ES_tradnl" sz="1900" u="sng">
                <a:solidFill>
                  <a:srgbClr val="FFFFFF"/>
                </a:solidFill>
              </a:endParaRPr>
            </a:p>
          </p:txBody>
        </p:sp>
      </p:grpSp>
    </p:spTree>
    <p:extLst>
      <p:ext uri="{BB962C8B-B14F-4D97-AF65-F5344CB8AC3E}">
        <p14:creationId xmlns:p14="http://schemas.microsoft.com/office/powerpoint/2010/main" val="850230206"/>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o">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412800" y="332644"/>
            <a:ext cx="8566101" cy="343787"/>
          </a:xfrm>
          <a:prstGeom prst="rect">
            <a:avLst/>
          </a:prstGeom>
        </p:spPr>
        <p:txBody>
          <a:bodyPr wrap="square" lIns="35662" tIns="17830" rIns="35662" bIns="17830">
            <a:spAutoFit/>
          </a:bodyPr>
          <a:lstStyle>
            <a:lvl1pPr>
              <a:defRPr kumimoji="0" lang="en-US" sz="2000" b="1" i="0" strike="noStrike" cap="none" spc="31" normalizeH="0" baseline="0" noProof="0" dirty="0">
                <a:ln>
                  <a:noFill/>
                </a:ln>
                <a:solidFill>
                  <a:schemeClr val="accent4"/>
                </a:solidFill>
                <a:effectLst/>
                <a:uLnTx/>
                <a:uFillTx/>
                <a:latin typeface="+mj-lt"/>
                <a:cs typeface="+mn-cs"/>
              </a:defRPr>
            </a:lvl1pPr>
          </a:lstStyle>
          <a:p>
            <a:pPr lvl="0" defTabSz="356574">
              <a:lnSpc>
                <a:spcPct val="100000"/>
              </a:lnSpc>
            </a:pPr>
            <a:r>
              <a:rPr lang="en-US" noProof="0" dirty="0"/>
              <a:t>Click here to modify the style of the master title</a:t>
            </a:r>
          </a:p>
        </p:txBody>
      </p:sp>
      <p:sp>
        <p:nvSpPr>
          <p:cNvPr id="5" name="4 Marcador de texto"/>
          <p:cNvSpPr>
            <a:spLocks noGrp="1"/>
          </p:cNvSpPr>
          <p:nvPr>
            <p:ph type="body" sz="quarter" idx="10"/>
          </p:nvPr>
        </p:nvSpPr>
        <p:spPr>
          <a:xfrm>
            <a:off x="482603" y="1718311"/>
            <a:ext cx="11470217" cy="4280536"/>
          </a:xfrm>
          <a:prstGeom prst="rect">
            <a:avLst/>
          </a:prstGeom>
        </p:spPr>
        <p:txBody>
          <a:bodyPr lIns="0" tIns="0" rIns="0" bIns="0"/>
          <a:lstStyle>
            <a:lvl1pPr marL="266667" indent="-266667">
              <a:spcBef>
                <a:spcPts val="4200"/>
              </a:spcBef>
              <a:buSzPct val="130000"/>
              <a:buFontTx/>
              <a:buBlip>
                <a:blip r:embed="rId2"/>
              </a:buBlip>
              <a:defRPr sz="1600">
                <a:solidFill>
                  <a:srgbClr val="666666"/>
                </a:solidFill>
                <a:latin typeface="+mn-lt"/>
              </a:defRPr>
            </a:lvl1pPr>
            <a:lvl2pPr marL="447615" indent="-184130">
              <a:spcBef>
                <a:spcPts val="1200"/>
              </a:spcBef>
              <a:buClr>
                <a:srgbClr val="666666"/>
              </a:buClr>
              <a:buSzPct val="80000"/>
              <a:buFont typeface="Arial" panose="020B0604020202020204" pitchFamily="34" charset="0"/>
              <a:buChar char="•"/>
              <a:defRPr sz="1600">
                <a:solidFill>
                  <a:srgbClr val="666666"/>
                </a:solidFill>
                <a:latin typeface="+mn-lt"/>
              </a:defRPr>
            </a:lvl2pPr>
            <a:lvl3pPr marL="626983" indent="-177780">
              <a:spcBef>
                <a:spcPts val="600"/>
              </a:spcBef>
              <a:buClr>
                <a:schemeClr val="accent1"/>
              </a:buClr>
              <a:buFont typeface="BentonSansBBVA Book" pitchFamily="50" charset="0"/>
              <a:buChar char="-"/>
              <a:defRPr sz="1600">
                <a:solidFill>
                  <a:srgbClr val="666666"/>
                </a:solidFill>
                <a:latin typeface="+mn-lt"/>
              </a:defRPr>
            </a:lvl3pPr>
            <a:lvl4pPr marL="801588" indent="-177780">
              <a:spcBef>
                <a:spcPts val="400"/>
              </a:spcBef>
              <a:buSzPct val="80000"/>
              <a:buFont typeface="BentonSansBBVA Book" pitchFamily="50" charset="0"/>
              <a:buChar char="»"/>
              <a:defRPr sz="1500">
                <a:solidFill>
                  <a:srgbClr val="666666"/>
                </a:solidFill>
                <a:latin typeface="+mn-lt"/>
              </a:defRPr>
            </a:lvl4pPr>
            <a:lvl5pPr marL="984130" indent="-177780">
              <a:spcBef>
                <a:spcPts val="200"/>
              </a:spcBef>
              <a:buClr>
                <a:srgbClr val="666666"/>
              </a:buClr>
              <a:buSzPct val="80000"/>
              <a:buFont typeface="BentonSansBBVA Book" pitchFamily="50" charset="0"/>
              <a:buChar char="›"/>
              <a:defRPr sz="1500">
                <a:solidFill>
                  <a:srgbClr val="666666"/>
                </a:solidFill>
                <a:latin typeface="+mn-lt"/>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dirty="0"/>
          </a:p>
        </p:txBody>
      </p:sp>
    </p:spTree>
    <p:extLst>
      <p:ext uri="{BB962C8B-B14F-4D97-AF65-F5344CB8AC3E}">
        <p14:creationId xmlns:p14="http://schemas.microsoft.com/office/powerpoint/2010/main" val="429271263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o &amp; Conclusión">
    <p:spTree>
      <p:nvGrpSpPr>
        <p:cNvPr id="1" name=""/>
        <p:cNvGrpSpPr/>
        <p:nvPr/>
      </p:nvGrpSpPr>
      <p:grpSpPr>
        <a:xfrm>
          <a:off x="0" y="0"/>
          <a:ext cx="0" cy="0"/>
          <a:chOff x="0" y="0"/>
          <a:chExt cx="0" cy="0"/>
        </a:xfrm>
      </p:grpSpPr>
      <p:grpSp>
        <p:nvGrpSpPr>
          <p:cNvPr id="6" name="5 Grupo"/>
          <p:cNvGrpSpPr/>
          <p:nvPr userDrawn="1"/>
        </p:nvGrpSpPr>
        <p:grpSpPr>
          <a:xfrm>
            <a:off x="-125" y="426340"/>
            <a:ext cx="12192129" cy="6431661"/>
            <a:chOff x="-98" y="355282"/>
            <a:chExt cx="9144097" cy="5359718"/>
          </a:xfrm>
        </p:grpSpPr>
        <p:sp>
          <p:nvSpPr>
            <p:cNvPr id="7" name="6 Rectángulo"/>
            <p:cNvSpPr/>
            <p:nvPr userDrawn="1"/>
          </p:nvSpPr>
          <p:spPr>
            <a:xfrm>
              <a:off x="-98" y="535282"/>
              <a:ext cx="82800" cy="2325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56574" fontAlgn="base">
                <a:spcBef>
                  <a:spcPct val="0"/>
                </a:spcBef>
                <a:spcAft>
                  <a:spcPct val="0"/>
                </a:spcAft>
              </a:pPr>
              <a:endParaRPr lang="es-ES_tradnl" sz="1900" u="sng" dirty="0">
                <a:solidFill>
                  <a:srgbClr val="FFFFFF"/>
                </a:solidFill>
              </a:endParaRPr>
            </a:p>
          </p:txBody>
        </p:sp>
        <p:sp>
          <p:nvSpPr>
            <p:cNvPr id="8" name="7 Rectángulo"/>
            <p:cNvSpPr/>
            <p:nvPr userDrawn="1"/>
          </p:nvSpPr>
          <p:spPr>
            <a:xfrm>
              <a:off x="-98" y="355282"/>
              <a:ext cx="828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56574" fontAlgn="base">
                <a:spcBef>
                  <a:spcPct val="0"/>
                </a:spcBef>
                <a:spcAft>
                  <a:spcPct val="0"/>
                </a:spcAft>
              </a:pPr>
              <a:endParaRPr lang="es-ES_tradnl" sz="1900" u="sng" dirty="0">
                <a:solidFill>
                  <a:srgbClr val="FFFFFF"/>
                </a:solidFill>
              </a:endParaRPr>
            </a:p>
          </p:txBody>
        </p:sp>
        <p:sp>
          <p:nvSpPr>
            <p:cNvPr id="9" name="8 Rectángulo"/>
            <p:cNvSpPr/>
            <p:nvPr userDrawn="1"/>
          </p:nvSpPr>
          <p:spPr>
            <a:xfrm>
              <a:off x="-98" y="2857371"/>
              <a:ext cx="82800" cy="25040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56574" fontAlgn="base">
                <a:spcBef>
                  <a:spcPct val="0"/>
                </a:spcBef>
                <a:spcAft>
                  <a:spcPct val="0"/>
                </a:spcAft>
              </a:pPr>
              <a:endParaRPr lang="es-ES_tradnl" sz="1900" u="sng" dirty="0">
                <a:solidFill>
                  <a:srgbClr val="FFFFFF"/>
                </a:solidFill>
              </a:endParaRPr>
            </a:p>
          </p:txBody>
        </p:sp>
        <p:sp>
          <p:nvSpPr>
            <p:cNvPr id="10" name="9 Rectángulo"/>
            <p:cNvSpPr/>
            <p:nvPr userDrawn="1"/>
          </p:nvSpPr>
          <p:spPr>
            <a:xfrm>
              <a:off x="-98" y="5001896"/>
              <a:ext cx="9144097" cy="7131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56574" fontAlgn="base">
                <a:spcBef>
                  <a:spcPct val="0"/>
                </a:spcBef>
                <a:spcAft>
                  <a:spcPct val="0"/>
                </a:spcAft>
              </a:pPr>
              <a:endParaRPr lang="es-ES_tradnl" sz="1900" u="sng" dirty="0">
                <a:solidFill>
                  <a:srgbClr val="FFFFFF"/>
                </a:solidFill>
              </a:endParaRPr>
            </a:p>
          </p:txBody>
        </p:sp>
      </p:grpSp>
      <p:sp>
        <p:nvSpPr>
          <p:cNvPr id="2" name="1 Título"/>
          <p:cNvSpPr>
            <a:spLocks noGrp="1"/>
          </p:cNvSpPr>
          <p:nvPr>
            <p:ph type="title" hasCustomPrompt="1"/>
          </p:nvPr>
        </p:nvSpPr>
        <p:spPr>
          <a:xfrm>
            <a:off x="412800" y="332644"/>
            <a:ext cx="8538288" cy="343787"/>
          </a:xfrm>
          <a:prstGeom prst="rect">
            <a:avLst/>
          </a:prstGeom>
        </p:spPr>
        <p:txBody>
          <a:bodyPr wrap="square" lIns="35662" tIns="17830" rIns="35662" bIns="17830">
            <a:spAutoFit/>
          </a:bodyPr>
          <a:lstStyle>
            <a:lvl1pPr>
              <a:defRPr kumimoji="0" lang="es-ES_tradnl" sz="2000" i="0" strike="noStrike" cap="none" spc="31" normalizeH="0" noProof="0" dirty="0">
                <a:ln>
                  <a:noFill/>
                </a:ln>
                <a:solidFill>
                  <a:schemeClr val="accent4"/>
                </a:solidFill>
                <a:effectLst/>
                <a:uLnTx/>
                <a:uFillTx/>
                <a:latin typeface="+mj-lt"/>
                <a:cs typeface="+mn-cs"/>
              </a:defRPr>
            </a:lvl1pPr>
          </a:lstStyle>
          <a:p>
            <a:pPr lvl="0" defTabSz="356574">
              <a:lnSpc>
                <a:spcPct val="100000"/>
              </a:lnSpc>
            </a:pPr>
            <a:r>
              <a:rPr lang="en-US" noProof="0" dirty="0"/>
              <a:t>Click here to modify the style of the master title</a:t>
            </a:r>
            <a:endParaRPr lang="es-ES_tradnl" noProof="0" dirty="0"/>
          </a:p>
        </p:txBody>
      </p:sp>
      <p:sp>
        <p:nvSpPr>
          <p:cNvPr id="5" name="4 Marcador de texto"/>
          <p:cNvSpPr>
            <a:spLocks noGrp="1"/>
          </p:cNvSpPr>
          <p:nvPr>
            <p:ph type="body" sz="quarter" idx="10"/>
          </p:nvPr>
        </p:nvSpPr>
        <p:spPr>
          <a:xfrm>
            <a:off x="482603" y="1718311"/>
            <a:ext cx="11470217" cy="4280536"/>
          </a:xfrm>
          <a:prstGeom prst="rect">
            <a:avLst/>
          </a:prstGeom>
        </p:spPr>
        <p:txBody>
          <a:bodyPr lIns="0" tIns="0" rIns="0" bIns="0"/>
          <a:lstStyle>
            <a:lvl1pPr marL="266667" indent="-266667">
              <a:spcBef>
                <a:spcPts val="4200"/>
              </a:spcBef>
              <a:buSzPct val="130000"/>
              <a:buFontTx/>
              <a:buBlip>
                <a:blip r:embed="rId2"/>
              </a:buBlip>
              <a:defRPr sz="1600">
                <a:solidFill>
                  <a:srgbClr val="666666"/>
                </a:solidFill>
                <a:latin typeface="+mn-lt"/>
              </a:defRPr>
            </a:lvl1pPr>
            <a:lvl2pPr marL="447615" indent="-184130">
              <a:spcBef>
                <a:spcPts val="1200"/>
              </a:spcBef>
              <a:buClr>
                <a:srgbClr val="666666"/>
              </a:buClr>
              <a:buSzPct val="80000"/>
              <a:buFont typeface="Arial" panose="020B0604020202020204" pitchFamily="34" charset="0"/>
              <a:buChar char="•"/>
              <a:defRPr sz="1600">
                <a:solidFill>
                  <a:srgbClr val="666666"/>
                </a:solidFill>
                <a:latin typeface="+mn-lt"/>
              </a:defRPr>
            </a:lvl2pPr>
            <a:lvl3pPr marL="626983" indent="-177780">
              <a:spcBef>
                <a:spcPts val="600"/>
              </a:spcBef>
              <a:buClr>
                <a:schemeClr val="accent1"/>
              </a:buClr>
              <a:buFont typeface="BentonSansBBVA Book" pitchFamily="50" charset="0"/>
              <a:buChar char="-"/>
              <a:defRPr sz="1600">
                <a:solidFill>
                  <a:srgbClr val="666666"/>
                </a:solidFill>
                <a:latin typeface="+mn-lt"/>
              </a:defRPr>
            </a:lvl3pPr>
            <a:lvl4pPr marL="801588" indent="-177780">
              <a:spcBef>
                <a:spcPts val="400"/>
              </a:spcBef>
              <a:buSzPct val="80000"/>
              <a:buFont typeface="BentonSansBBVA Book" pitchFamily="50" charset="0"/>
              <a:buChar char="»"/>
              <a:defRPr sz="1500">
                <a:solidFill>
                  <a:srgbClr val="666666"/>
                </a:solidFill>
                <a:latin typeface="+mn-lt"/>
              </a:defRPr>
            </a:lvl4pPr>
            <a:lvl5pPr marL="984130" indent="-177780">
              <a:spcBef>
                <a:spcPts val="200"/>
              </a:spcBef>
              <a:buClr>
                <a:srgbClr val="666666"/>
              </a:buClr>
              <a:buSzPct val="80000"/>
              <a:buFont typeface="BentonSansBBVA Book" pitchFamily="50" charset="0"/>
              <a:buChar char="›"/>
              <a:defRPr sz="1500">
                <a:solidFill>
                  <a:srgbClr val="666666"/>
                </a:solidFill>
                <a:latin typeface="+mn-lt"/>
              </a:defRPr>
            </a:lvl5p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_tradnl" noProof="0" dirty="0"/>
          </a:p>
        </p:txBody>
      </p:sp>
    </p:spTree>
    <p:extLst>
      <p:ext uri="{BB962C8B-B14F-4D97-AF65-F5344CB8AC3E}">
        <p14:creationId xmlns:p14="http://schemas.microsoft.com/office/powerpoint/2010/main" val="245955426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8496302" y="6671733"/>
            <a:ext cx="3054351" cy="18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377" fontAlgn="base">
              <a:lnSpc>
                <a:spcPts val="1600"/>
              </a:lnSpc>
              <a:spcBef>
                <a:spcPct val="0"/>
              </a:spcBef>
              <a:spcAft>
                <a:spcPct val="0"/>
              </a:spcAft>
              <a:defRPr/>
            </a:pPr>
            <a:r>
              <a:rPr lang="en-GB" altLang="en-US" sz="1200" dirty="0">
                <a:solidFill>
                  <a:srgbClr val="FFFFFF"/>
                </a:solidFill>
              </a:rPr>
              <a:t>www.ecb.europa.eu © </a:t>
            </a:r>
          </a:p>
        </p:txBody>
      </p:sp>
      <p:pic>
        <p:nvPicPr>
          <p:cNvPr id="8"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userDrawn="1"/>
        </p:nvSpPr>
        <p:spPr bwMode="auto">
          <a:xfrm>
            <a:off x="624417" y="3937374"/>
            <a:ext cx="1056216" cy="492439"/>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4" tIns="60957" rIns="121914" bIns="60957"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defTabSz="914377" fontAlgn="base">
              <a:spcBef>
                <a:spcPct val="50000"/>
              </a:spcBef>
              <a:spcAft>
                <a:spcPct val="0"/>
              </a:spcAft>
              <a:buClrTx/>
              <a:buFontTx/>
              <a:buNone/>
              <a:defRPr/>
            </a:pPr>
            <a:endParaRPr lang="en-GB" altLang="en-US" sz="2400">
              <a:solidFill>
                <a:srgbClr val="585858"/>
              </a:solidFill>
              <a:ea typeface="ヒラギノ角ゴ Pro W3"/>
              <a:cs typeface="ヒラギノ角ゴ Pro W3"/>
            </a:endParaRPr>
          </a:p>
        </p:txBody>
      </p:sp>
      <p:pic>
        <p:nvPicPr>
          <p:cNvPr id="10" name="Picture 2" descr="C:\Users\kourent\Desktop\_PROJECTS_\VisualBranding_OfficeDocuments\PPT\Output\02\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24417" y="447500"/>
            <a:ext cx="2354056" cy="102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624419" y="2205041"/>
            <a:ext cx="4032249" cy="1944687"/>
          </a:xfrm>
        </p:spPr>
        <p:txBody>
          <a:bodyPr/>
          <a:lstStyle>
            <a:lvl1pPr>
              <a:lnSpc>
                <a:spcPts val="4667"/>
              </a:lnSpc>
              <a:defRPr sz="4300"/>
            </a:lvl1pPr>
          </a:lstStyle>
          <a:p>
            <a:r>
              <a:rPr lang="en-US" altLang="en-US"/>
              <a:t>Click to edit Master title style</a:t>
            </a:r>
            <a:endParaRPr lang="en-GB" altLang="en-US" dirty="0"/>
          </a:p>
        </p:txBody>
      </p:sp>
      <p:sp>
        <p:nvSpPr>
          <p:cNvPr id="14" name="Subtitle 4"/>
          <p:cNvSpPr>
            <a:spLocks noGrp="1"/>
          </p:cNvSpPr>
          <p:nvPr>
            <p:ph type="subTitle" idx="4294967295"/>
          </p:nvPr>
        </p:nvSpPr>
        <p:spPr>
          <a:xfrm>
            <a:off x="624421" y="4311651"/>
            <a:ext cx="3551767" cy="136683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700" dirty="0" smtClean="0">
                <a:solidFill>
                  <a:schemeClr val="tx2"/>
                </a:solidFill>
              </a:defRPr>
            </a:lvl1pPr>
          </a:lstStyle>
          <a:p>
            <a:pPr lvl="0"/>
            <a:r>
              <a:rPr lang="en-US" altLang="en-US"/>
              <a:t>Click to edit Master subtitle style</a:t>
            </a:r>
            <a:endParaRPr lang="en-GB" altLang="en-US" dirty="0"/>
          </a:p>
        </p:txBody>
      </p:sp>
      <p:sp>
        <p:nvSpPr>
          <p:cNvPr id="16" name="Text Placeholder 7"/>
          <p:cNvSpPr>
            <a:spLocks noGrp="1"/>
          </p:cNvSpPr>
          <p:nvPr>
            <p:ph type="body" sz="quarter" idx="4294967295"/>
          </p:nvPr>
        </p:nvSpPr>
        <p:spPr>
          <a:xfrm>
            <a:off x="4800600" y="5876927"/>
            <a:ext cx="6910917" cy="887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24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4493686" y="0"/>
            <a:ext cx="7698316" cy="5786965"/>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r>
              <a:rPr lang="en-US" noProof="0"/>
              <a:t>Click icon to add picture</a:t>
            </a:r>
            <a:endParaRPr lang="en-GB" noProof="0" dirty="0"/>
          </a:p>
        </p:txBody>
      </p:sp>
      <p:sp>
        <p:nvSpPr>
          <p:cNvPr id="15" name="Text Placeholder 7"/>
          <p:cNvSpPr>
            <a:spLocks noGrp="1"/>
          </p:cNvSpPr>
          <p:nvPr>
            <p:ph type="body" sz="quarter" idx="4294967295"/>
          </p:nvPr>
        </p:nvSpPr>
        <p:spPr>
          <a:xfrm>
            <a:off x="624417" y="5878512"/>
            <a:ext cx="3390992" cy="887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21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Slide Number Placeholder 5"/>
          <p:cNvSpPr>
            <a:spLocks noGrp="1"/>
          </p:cNvSpPr>
          <p:nvPr>
            <p:ph type="sldNum" sz="quarter" idx="10"/>
          </p:nvPr>
        </p:nvSpPr>
        <p:spPr>
          <a:xfrm>
            <a:off x="4236553" y="6575254"/>
            <a:ext cx="512657" cy="19296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600"/>
              </a:lnSpc>
              <a:defRPr lang="en-GB" sz="100">
                <a:solidFill>
                  <a:schemeClr val="bg1"/>
                </a:solidFill>
              </a:defRPr>
            </a:lvl1pPr>
          </a:lstStyle>
          <a:p>
            <a:pPr defTabSz="914377" fontAlgn="base">
              <a:spcBef>
                <a:spcPct val="0"/>
              </a:spcBef>
              <a:spcAft>
                <a:spcPct val="0"/>
              </a:spcAft>
              <a:defRPr/>
            </a:pPr>
            <a:fld id="{709D98C6-26D6-459A-841A-186F99F43B1C}" type="slidenum">
              <a:rPr lang="en-GB" smtClean="0">
                <a:solidFill>
                  <a:srgbClr val="FFFFFF"/>
                </a:solidFill>
              </a:rPr>
              <a:pPr defTabSz="914377" fontAlgn="base">
                <a:spcBef>
                  <a:spcPct val="0"/>
                </a:spcBef>
                <a:spcAft>
                  <a:spcPct val="0"/>
                </a:spcAft>
                <a:defRPr/>
              </a:pPr>
              <a:t>‹#›</a:t>
            </a:fld>
            <a:endParaRPr lang="en-GB" dirty="0">
              <a:solidFill>
                <a:srgbClr val="FFFFFF"/>
              </a:solidFill>
            </a:endParaRPr>
          </a:p>
        </p:txBody>
      </p:sp>
    </p:spTree>
    <p:extLst>
      <p:ext uri="{BB962C8B-B14F-4D97-AF65-F5344CB8AC3E}">
        <p14:creationId xmlns:p14="http://schemas.microsoft.com/office/powerpoint/2010/main" val="18491680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8496302" y="6671733"/>
            <a:ext cx="3054351" cy="18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377" fontAlgn="base">
              <a:lnSpc>
                <a:spcPts val="1600"/>
              </a:lnSpc>
              <a:spcBef>
                <a:spcPct val="0"/>
              </a:spcBef>
              <a:spcAft>
                <a:spcPct val="0"/>
              </a:spcAft>
              <a:defRPr/>
            </a:pPr>
            <a:r>
              <a:rPr lang="en-GB" altLang="en-US" sz="1200" dirty="0">
                <a:solidFill>
                  <a:srgbClr val="FFFFFF"/>
                </a:solidFill>
              </a:rPr>
              <a:t>www.ecb.europa.eu © </a:t>
            </a:r>
          </a:p>
        </p:txBody>
      </p:sp>
      <p:sp>
        <p:nvSpPr>
          <p:cNvPr id="8" name="Rectangle 7"/>
          <p:cNvSpPr>
            <a:spLocks noChangeArrowheads="1"/>
          </p:cNvSpPr>
          <p:nvPr userDrawn="1"/>
        </p:nvSpPr>
        <p:spPr bwMode="auto">
          <a:xfrm>
            <a:off x="0" y="3221256"/>
            <a:ext cx="12192000" cy="415492"/>
          </a:xfrm>
          <a:prstGeom prst="rect">
            <a:avLst/>
          </a:prstGeom>
          <a:solidFill>
            <a:srgbClr val="195FB5"/>
          </a:solidFill>
          <a:ln w="9525" algn="ctr">
            <a:noFill/>
            <a:round/>
            <a:headEnd/>
            <a:tailEnd/>
          </a:ln>
        </p:spPr>
        <p:txBody>
          <a:bodyPr lIns="121914" tIns="60957" rIns="121914" bIns="60957"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377" fontAlgn="base">
              <a:spcBef>
                <a:spcPct val="50000"/>
              </a:spcBef>
              <a:spcAft>
                <a:spcPct val="0"/>
              </a:spcAft>
              <a:defRPr/>
            </a:pPr>
            <a:endParaRPr lang="en-GB" altLang="en-US" sz="1900">
              <a:solidFill>
                <a:srgbClr val="585858"/>
              </a:solidFill>
              <a:ea typeface="ヒラギノ角ゴ Pro W3"/>
              <a:cs typeface="ヒラギノ角ゴ Pro W3"/>
            </a:endParaRPr>
          </a:p>
        </p:txBody>
      </p:sp>
      <p:pic>
        <p:nvPicPr>
          <p:cNvPr id="9"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117"/>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userDrawn="1"/>
        </p:nvSpPr>
        <p:spPr bwMode="auto">
          <a:xfrm>
            <a:off x="6123517" y="4303186"/>
            <a:ext cx="5588000" cy="1746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defTabSz="914377" eaLnBrk="1" fontAlgn="base" hangingPunct="1">
              <a:lnSpc>
                <a:spcPts val="3200"/>
              </a:lnSpc>
              <a:spcBef>
                <a:spcPct val="30000"/>
              </a:spcBef>
              <a:spcAft>
                <a:spcPct val="0"/>
              </a:spcAft>
              <a:buClr>
                <a:srgbClr val="003399"/>
              </a:buClr>
              <a:defRPr/>
            </a:pPr>
            <a:endParaRPr lang="en-GB" altLang="en-US" sz="2700">
              <a:solidFill>
                <a:srgbClr val="FFFFFF"/>
              </a:solidFill>
            </a:endParaRPr>
          </a:p>
        </p:txBody>
      </p:sp>
      <p:sp>
        <p:nvSpPr>
          <p:cNvPr id="11" name="Rectangle 1"/>
          <p:cNvSpPr>
            <a:spLocks noChangeArrowheads="1"/>
          </p:cNvSpPr>
          <p:nvPr userDrawn="1"/>
        </p:nvSpPr>
        <p:spPr bwMode="auto">
          <a:xfrm>
            <a:off x="624417" y="3937374"/>
            <a:ext cx="1056216" cy="492439"/>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4" tIns="60957" rIns="121914" bIns="60957"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defTabSz="914377" fontAlgn="base">
              <a:spcBef>
                <a:spcPct val="50000"/>
              </a:spcBef>
              <a:spcAft>
                <a:spcPct val="0"/>
              </a:spcAft>
              <a:buClrTx/>
              <a:buFontTx/>
              <a:buNone/>
              <a:defRPr/>
            </a:pPr>
            <a:endParaRPr lang="en-GB" altLang="en-US" sz="2400">
              <a:solidFill>
                <a:srgbClr val="585858"/>
              </a:solidFill>
              <a:ea typeface="ヒラギノ角ゴ Pro W3"/>
              <a:cs typeface="ヒラギノ角ゴ Pro W3"/>
            </a:endParaRPr>
          </a:p>
        </p:txBody>
      </p:sp>
      <p:pic>
        <p:nvPicPr>
          <p:cNvPr id="12" name="Picture 2" descr="C:\Users\kourent\Desktop\_PROJECTS_\VisualBranding_OfficeDocuments\PPT\Output\02\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24417" y="447500"/>
            <a:ext cx="2354056" cy="102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624421" y="4311651"/>
            <a:ext cx="3551767" cy="136683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700" dirty="0" smtClean="0">
                <a:solidFill>
                  <a:schemeClr val="tx2"/>
                </a:solidFill>
              </a:defRPr>
            </a:lvl1pPr>
          </a:lstStyle>
          <a:p>
            <a:pPr lvl="0"/>
            <a:r>
              <a:rPr lang="en-US" altLang="en-US"/>
              <a:t>Click to edit Master subtitle style</a:t>
            </a:r>
            <a:endParaRPr lang="en-GB" altLang="en-US" dirty="0"/>
          </a:p>
        </p:txBody>
      </p:sp>
      <p:sp>
        <p:nvSpPr>
          <p:cNvPr id="17" name="Text Placeholder 7"/>
          <p:cNvSpPr>
            <a:spLocks noGrp="1"/>
          </p:cNvSpPr>
          <p:nvPr>
            <p:ph type="body" sz="quarter" idx="4294967295"/>
          </p:nvPr>
        </p:nvSpPr>
        <p:spPr>
          <a:xfrm>
            <a:off x="4800600" y="5876927"/>
            <a:ext cx="6910917" cy="887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24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3" name="Text Placeholder 2"/>
          <p:cNvSpPr>
            <a:spLocks noGrp="1"/>
          </p:cNvSpPr>
          <p:nvPr>
            <p:ph type="body" sz="quarter" idx="11"/>
          </p:nvPr>
        </p:nvSpPr>
        <p:spPr>
          <a:xfrm>
            <a:off x="5981702" y="2184400"/>
            <a:ext cx="5729817" cy="3276600"/>
          </a:xfrm>
        </p:spPr>
        <p:txBody>
          <a:bodyPr/>
          <a:lstStyle>
            <a:lvl1pPr marL="0" indent="0">
              <a:buNone/>
              <a:defRPr sz="2700">
                <a:solidFill>
                  <a:schemeClr val="bg1">
                    <a:lumMod val="95000"/>
                  </a:schemeClr>
                </a:solidFill>
              </a:defRPr>
            </a:lvl1pPr>
          </a:lstStyle>
          <a:p>
            <a:pPr lvl="0"/>
            <a:r>
              <a:rPr lang="en-US"/>
              <a:t>Click to edit Master text styles</a:t>
            </a:r>
          </a:p>
        </p:txBody>
      </p:sp>
      <p:sp>
        <p:nvSpPr>
          <p:cNvPr id="18" name="Title 2"/>
          <p:cNvSpPr>
            <a:spLocks noGrp="1"/>
          </p:cNvSpPr>
          <p:nvPr>
            <p:ph type="ctrTitle"/>
          </p:nvPr>
        </p:nvSpPr>
        <p:spPr>
          <a:xfrm>
            <a:off x="624419" y="2205041"/>
            <a:ext cx="4032249" cy="1944687"/>
          </a:xfrm>
        </p:spPr>
        <p:txBody>
          <a:bodyPr/>
          <a:lstStyle>
            <a:lvl1pPr>
              <a:lnSpc>
                <a:spcPts val="4667"/>
              </a:lnSpc>
              <a:defRPr sz="4300"/>
            </a:lvl1pPr>
          </a:lstStyle>
          <a:p>
            <a:r>
              <a:rPr lang="en-US" altLang="en-US"/>
              <a:t>Click to edit Master title style</a:t>
            </a:r>
            <a:endParaRPr lang="en-GB" altLang="en-US" dirty="0"/>
          </a:p>
        </p:txBody>
      </p:sp>
      <p:sp>
        <p:nvSpPr>
          <p:cNvPr id="14" name="Text Placeholder 7"/>
          <p:cNvSpPr>
            <a:spLocks noGrp="1"/>
          </p:cNvSpPr>
          <p:nvPr>
            <p:ph type="body" sz="quarter" idx="4294967295"/>
          </p:nvPr>
        </p:nvSpPr>
        <p:spPr>
          <a:xfrm>
            <a:off x="624417" y="5878512"/>
            <a:ext cx="3390992" cy="887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21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27291528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 name="Group 10"/>
          <p:cNvGrpSpPr>
            <a:grpSpLocks/>
          </p:cNvGrpSpPr>
          <p:nvPr userDrawn="1"/>
        </p:nvGrpSpPr>
        <p:grpSpPr bwMode="auto">
          <a:xfrm>
            <a:off x="700617" y="1488017"/>
            <a:ext cx="10665883" cy="3581400"/>
            <a:chOff x="318484" y="1489075"/>
            <a:chExt cx="8527332" cy="3581400"/>
          </a:xfrm>
        </p:grpSpPr>
        <p:sp>
          <p:nvSpPr>
            <p:cNvPr id="4" name="Rectangle 5"/>
            <p:cNvSpPr>
              <a:spLocks noChangeArrowheads="1"/>
            </p:cNvSpPr>
            <p:nvPr>
              <p:custDataLst>
                <p:tags r:id="rId1"/>
              </p:custDataLst>
            </p:nvPr>
          </p:nvSpPr>
          <p:spPr bwMode="auto">
            <a:xfrm>
              <a:off x="318484" y="14890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defTabSz="914377" eaLnBrk="1" fontAlgn="base" hangingPunct="1">
                <a:spcBef>
                  <a:spcPct val="0"/>
                </a:spcBef>
                <a:spcAft>
                  <a:spcPct val="0"/>
                </a:spcAft>
                <a:buClrTx/>
                <a:buFontTx/>
                <a:buNone/>
                <a:defRPr/>
              </a:pPr>
              <a:r>
                <a:rPr lang="en-GB" altLang="en-US" sz="2400" b="1">
                  <a:solidFill>
                    <a:srgbClr val="FFFFFF"/>
                  </a:solidFill>
                </a:rPr>
                <a:t>1</a:t>
              </a:r>
            </a:p>
          </p:txBody>
        </p:sp>
        <p:sp>
          <p:nvSpPr>
            <p:cNvPr id="5" name="Rectangle 6"/>
            <p:cNvSpPr>
              <a:spLocks noChangeArrowheads="1"/>
            </p:cNvSpPr>
            <p:nvPr>
              <p:custDataLst>
                <p:tags r:id="rId2"/>
              </p:custDataLst>
            </p:nvPr>
          </p:nvSpPr>
          <p:spPr bwMode="auto">
            <a:xfrm>
              <a:off x="318484" y="19462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defTabSz="914377" eaLnBrk="1" fontAlgn="base" hangingPunct="1">
                <a:spcBef>
                  <a:spcPct val="0"/>
                </a:spcBef>
                <a:spcAft>
                  <a:spcPct val="0"/>
                </a:spcAft>
                <a:buClrTx/>
                <a:buFontTx/>
                <a:buNone/>
                <a:defRPr/>
              </a:pPr>
              <a:r>
                <a:rPr lang="en-GB" altLang="en-US" sz="2400" b="1">
                  <a:solidFill>
                    <a:srgbClr val="FFFFFF"/>
                  </a:solidFill>
                </a:rPr>
                <a:t>2</a:t>
              </a:r>
            </a:p>
          </p:txBody>
        </p:sp>
        <p:sp>
          <p:nvSpPr>
            <p:cNvPr id="6" name="Rectangle 7"/>
            <p:cNvSpPr>
              <a:spLocks noChangeArrowheads="1"/>
            </p:cNvSpPr>
            <p:nvPr>
              <p:custDataLst>
                <p:tags r:id="rId3"/>
              </p:custDataLst>
            </p:nvPr>
          </p:nvSpPr>
          <p:spPr bwMode="auto">
            <a:xfrm>
              <a:off x="318484" y="24034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defTabSz="914377" eaLnBrk="1" fontAlgn="base" hangingPunct="1">
                <a:spcBef>
                  <a:spcPct val="0"/>
                </a:spcBef>
                <a:spcAft>
                  <a:spcPct val="0"/>
                </a:spcAft>
                <a:buClrTx/>
                <a:buFontTx/>
                <a:buNone/>
                <a:defRPr/>
              </a:pPr>
              <a:r>
                <a:rPr lang="en-GB" altLang="en-US" sz="2400" b="1">
                  <a:solidFill>
                    <a:srgbClr val="FFFFFF"/>
                  </a:solidFill>
                </a:rPr>
                <a:t>3</a:t>
              </a:r>
            </a:p>
          </p:txBody>
        </p:sp>
        <p:sp>
          <p:nvSpPr>
            <p:cNvPr id="7" name="Rectangle 8"/>
            <p:cNvSpPr>
              <a:spLocks noChangeArrowheads="1"/>
            </p:cNvSpPr>
            <p:nvPr>
              <p:custDataLst>
                <p:tags r:id="rId4"/>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defTabSz="914377" eaLnBrk="1" fontAlgn="base" hangingPunct="1">
                <a:spcBef>
                  <a:spcPct val="0"/>
                </a:spcBef>
                <a:spcAft>
                  <a:spcPct val="0"/>
                </a:spcAft>
                <a:buClrTx/>
                <a:buFontTx/>
                <a:buNone/>
                <a:defRPr/>
              </a:pPr>
              <a:r>
                <a:rPr lang="en-GB" altLang="en-US" sz="2400">
                  <a:solidFill>
                    <a:srgbClr val="585858"/>
                  </a:solidFill>
                </a:rPr>
                <a:t>Double entry system</a:t>
              </a:r>
            </a:p>
          </p:txBody>
        </p:sp>
        <p:sp>
          <p:nvSpPr>
            <p:cNvPr id="8" name="Rectangle 9"/>
            <p:cNvSpPr>
              <a:spLocks noChangeArrowheads="1"/>
            </p:cNvSpPr>
            <p:nvPr>
              <p:custDataLst>
                <p:tags r:id="rId5"/>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defTabSz="914377" eaLnBrk="1" fontAlgn="base" hangingPunct="1">
                <a:spcBef>
                  <a:spcPct val="0"/>
                </a:spcBef>
                <a:spcAft>
                  <a:spcPct val="0"/>
                </a:spcAft>
                <a:buClrTx/>
                <a:buFontTx/>
                <a:buNone/>
                <a:defRPr/>
              </a:pPr>
              <a:r>
                <a:rPr lang="en-GB" altLang="en-US" sz="2400">
                  <a:solidFill>
                    <a:srgbClr val="585858"/>
                  </a:solidFill>
                </a:rPr>
                <a:t>Time of recording the transactions</a:t>
              </a:r>
            </a:p>
          </p:txBody>
        </p:sp>
        <p:sp>
          <p:nvSpPr>
            <p:cNvPr id="9" name="Rectangle 10"/>
            <p:cNvSpPr>
              <a:spLocks noChangeArrowheads="1"/>
            </p:cNvSpPr>
            <p:nvPr>
              <p:custDataLst>
                <p:tags r:id="rId6"/>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defTabSz="914377" eaLnBrk="1" fontAlgn="base" hangingPunct="1">
                <a:spcBef>
                  <a:spcPct val="0"/>
                </a:spcBef>
                <a:spcAft>
                  <a:spcPct val="0"/>
                </a:spcAft>
                <a:buClrTx/>
                <a:buFontTx/>
                <a:buNone/>
                <a:defRPr/>
              </a:pPr>
              <a:r>
                <a:rPr lang="en-GB" altLang="en-US" sz="2400" dirty="0">
                  <a:solidFill>
                    <a:srgbClr val="585858"/>
                  </a:solidFill>
                </a:rPr>
                <a:t>Definition of </a:t>
              </a:r>
              <a:r>
                <a:rPr lang="en-GB" altLang="en-US" sz="2400" dirty="0" err="1">
                  <a:solidFill>
                    <a:srgbClr val="585858"/>
                  </a:solidFill>
                </a:rPr>
                <a:t>b.o.p</a:t>
              </a:r>
              <a:r>
                <a:rPr lang="en-GB" altLang="en-US" sz="2400" dirty="0">
                  <a:solidFill>
                    <a:srgbClr val="585858"/>
                  </a:solidFill>
                </a:rPr>
                <a:t>. and </a:t>
              </a:r>
              <a:r>
                <a:rPr lang="en-GB" altLang="en-US" sz="2400" dirty="0" err="1">
                  <a:solidFill>
                    <a:srgbClr val="585858"/>
                  </a:solidFill>
                </a:rPr>
                <a:t>i.i.p</a:t>
              </a:r>
              <a:r>
                <a:rPr lang="en-GB" altLang="en-US" sz="2400" dirty="0">
                  <a:solidFill>
                    <a:srgbClr val="585858"/>
                  </a:solidFill>
                </a:rPr>
                <a:t>.</a:t>
              </a:r>
            </a:p>
          </p:txBody>
        </p:sp>
        <p:sp>
          <p:nvSpPr>
            <p:cNvPr id="10" name="Rectangle 9"/>
            <p:cNvSpPr>
              <a:spLocks noChangeArrowheads="1"/>
            </p:cNvSpPr>
            <p:nvPr>
              <p:custDataLst>
                <p:tags r:id="rId7"/>
              </p:custDataLst>
            </p:nvPr>
          </p:nvSpPr>
          <p:spPr bwMode="auto">
            <a:xfrm>
              <a:off x="318484" y="28712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defTabSz="914377" eaLnBrk="1" fontAlgn="base" hangingPunct="1">
                <a:spcBef>
                  <a:spcPct val="0"/>
                </a:spcBef>
                <a:spcAft>
                  <a:spcPct val="0"/>
                </a:spcAft>
                <a:buClrTx/>
                <a:buFontTx/>
                <a:buNone/>
                <a:defRPr/>
              </a:pPr>
              <a:r>
                <a:rPr lang="en-GB" altLang="en-US" sz="2400" b="1">
                  <a:solidFill>
                    <a:srgbClr val="FFFFFF"/>
                  </a:solidFill>
                </a:rPr>
                <a:t>4</a:t>
              </a:r>
            </a:p>
          </p:txBody>
        </p:sp>
        <p:sp>
          <p:nvSpPr>
            <p:cNvPr id="11" name="Rectangle 10"/>
            <p:cNvSpPr>
              <a:spLocks noChangeArrowheads="1"/>
            </p:cNvSpPr>
            <p:nvPr>
              <p:custDataLst>
                <p:tags r:id="rId8"/>
              </p:custDataLst>
            </p:nvPr>
          </p:nvSpPr>
          <p:spPr bwMode="auto">
            <a:xfrm>
              <a:off x="318484" y="33284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defTabSz="914377" eaLnBrk="1" fontAlgn="base" hangingPunct="1">
                <a:spcBef>
                  <a:spcPct val="0"/>
                </a:spcBef>
                <a:spcAft>
                  <a:spcPct val="0"/>
                </a:spcAft>
                <a:buClrTx/>
                <a:buFontTx/>
                <a:buNone/>
                <a:defRPr/>
              </a:pPr>
              <a:r>
                <a:rPr lang="en-GB" altLang="en-US" sz="2400" b="1">
                  <a:solidFill>
                    <a:srgbClr val="FFFFFF"/>
                  </a:solidFill>
                </a:rPr>
                <a:t>5</a:t>
              </a:r>
            </a:p>
          </p:txBody>
        </p:sp>
        <p:sp>
          <p:nvSpPr>
            <p:cNvPr id="12" name="Rectangle 11"/>
            <p:cNvSpPr>
              <a:spLocks noChangeArrowheads="1"/>
            </p:cNvSpPr>
            <p:nvPr>
              <p:custDataLst>
                <p:tags r:id="rId9"/>
              </p:custDataLst>
            </p:nvPr>
          </p:nvSpPr>
          <p:spPr bwMode="auto">
            <a:xfrm>
              <a:off x="318484" y="37856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defTabSz="914377" eaLnBrk="1" fontAlgn="base" hangingPunct="1">
                <a:spcBef>
                  <a:spcPct val="0"/>
                </a:spcBef>
                <a:spcAft>
                  <a:spcPct val="0"/>
                </a:spcAft>
                <a:buClrTx/>
                <a:buFontTx/>
                <a:buNone/>
                <a:defRPr/>
              </a:pPr>
              <a:r>
                <a:rPr lang="en-GB" altLang="en-US" sz="2400" b="1">
                  <a:solidFill>
                    <a:srgbClr val="FFFFFF"/>
                  </a:solidFill>
                </a:rPr>
                <a:t>6</a:t>
              </a:r>
            </a:p>
          </p:txBody>
        </p:sp>
        <p:sp>
          <p:nvSpPr>
            <p:cNvPr id="13" name="Rectangle 12"/>
            <p:cNvSpPr>
              <a:spLocks noChangeArrowheads="1"/>
            </p:cNvSpPr>
            <p:nvPr>
              <p:custDataLst>
                <p:tags r:id="rId10"/>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defTabSz="914377" eaLnBrk="1" fontAlgn="base" hangingPunct="1">
                <a:spcBef>
                  <a:spcPct val="0"/>
                </a:spcBef>
                <a:spcAft>
                  <a:spcPct val="0"/>
                </a:spcAft>
                <a:buClrTx/>
                <a:buFontTx/>
                <a:buNone/>
                <a:defRPr/>
              </a:pPr>
              <a:r>
                <a:rPr lang="en-GB" altLang="en-US" sz="2400">
                  <a:solidFill>
                    <a:srgbClr val="585858"/>
                  </a:solidFill>
                </a:rPr>
                <a:t>Reconciliation flows and stocks</a:t>
              </a:r>
            </a:p>
          </p:txBody>
        </p:sp>
        <p:sp>
          <p:nvSpPr>
            <p:cNvPr id="14" name="Rectangle 13"/>
            <p:cNvSpPr>
              <a:spLocks noChangeArrowheads="1"/>
            </p:cNvSpPr>
            <p:nvPr>
              <p:custDataLst>
                <p:tags r:id="rId11"/>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defTabSz="914377" eaLnBrk="1" fontAlgn="base" hangingPunct="1">
                <a:spcBef>
                  <a:spcPct val="0"/>
                </a:spcBef>
                <a:spcAft>
                  <a:spcPct val="0"/>
                </a:spcAft>
                <a:buClrTx/>
                <a:buFontTx/>
                <a:buNone/>
                <a:defRPr/>
              </a:pPr>
              <a:r>
                <a:rPr lang="en-GB" altLang="en-US" sz="2400">
                  <a:solidFill>
                    <a:srgbClr val="585858"/>
                  </a:solidFill>
                </a:rPr>
                <a:t>Euro area residency</a:t>
              </a:r>
            </a:p>
          </p:txBody>
        </p:sp>
        <p:sp>
          <p:nvSpPr>
            <p:cNvPr id="15" name="Rectangle 14"/>
            <p:cNvSpPr>
              <a:spLocks noChangeArrowheads="1"/>
            </p:cNvSpPr>
            <p:nvPr>
              <p:custDataLst>
                <p:tags r:id="rId12"/>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defTabSz="914377" eaLnBrk="1" fontAlgn="base" hangingPunct="1">
                <a:spcBef>
                  <a:spcPct val="0"/>
                </a:spcBef>
                <a:spcAft>
                  <a:spcPct val="0"/>
                </a:spcAft>
                <a:buClrTx/>
                <a:buFontTx/>
                <a:buNone/>
                <a:defRPr/>
              </a:pPr>
              <a:r>
                <a:rPr lang="en-GB" altLang="en-US" sz="2400">
                  <a:solidFill>
                    <a:srgbClr val="585858"/>
                  </a:solidFill>
                </a:rPr>
                <a:t>Valuation of transactions and stocks</a:t>
              </a:r>
            </a:p>
          </p:txBody>
        </p:sp>
        <p:sp>
          <p:nvSpPr>
            <p:cNvPr id="16" name="Rectangle 21"/>
            <p:cNvSpPr>
              <a:spLocks noChangeArrowheads="1"/>
            </p:cNvSpPr>
            <p:nvPr>
              <p:custDataLst>
                <p:tags r:id="rId13"/>
              </p:custDataLst>
            </p:nvPr>
          </p:nvSpPr>
          <p:spPr bwMode="auto">
            <a:xfrm>
              <a:off x="318484" y="4232275"/>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defTabSz="914377" eaLnBrk="1" fontAlgn="base" hangingPunct="1">
                <a:spcBef>
                  <a:spcPct val="0"/>
                </a:spcBef>
                <a:spcAft>
                  <a:spcPct val="0"/>
                </a:spcAft>
                <a:buClrTx/>
                <a:buFontTx/>
                <a:buNone/>
                <a:defRPr/>
              </a:pPr>
              <a:r>
                <a:rPr lang="en-GB" altLang="en-US" sz="2400" b="1">
                  <a:solidFill>
                    <a:srgbClr val="FFFFFF"/>
                  </a:solidFill>
                </a:rPr>
                <a:t>7</a:t>
              </a:r>
            </a:p>
          </p:txBody>
        </p:sp>
        <p:sp>
          <p:nvSpPr>
            <p:cNvPr id="17" name="Rectangle 22"/>
            <p:cNvSpPr>
              <a:spLocks noChangeArrowheads="1"/>
            </p:cNvSpPr>
            <p:nvPr>
              <p:custDataLst>
                <p:tags r:id="rId14"/>
              </p:custDataLst>
            </p:nvPr>
          </p:nvSpPr>
          <p:spPr bwMode="auto">
            <a:xfrm>
              <a:off x="318484" y="4689475"/>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defTabSz="914377" eaLnBrk="1" fontAlgn="base" hangingPunct="1">
                <a:spcBef>
                  <a:spcPct val="0"/>
                </a:spcBef>
                <a:spcAft>
                  <a:spcPct val="0"/>
                </a:spcAft>
                <a:buClrTx/>
                <a:buFontTx/>
                <a:buNone/>
                <a:defRPr/>
              </a:pPr>
              <a:r>
                <a:rPr lang="en-GB" altLang="en-US" sz="2400" b="1">
                  <a:solidFill>
                    <a:srgbClr val="FFFFFF"/>
                  </a:solidFill>
                </a:rPr>
                <a:t>8</a:t>
              </a:r>
            </a:p>
          </p:txBody>
        </p:sp>
        <p:sp>
          <p:nvSpPr>
            <p:cNvPr id="18" name="Rectangle 23"/>
            <p:cNvSpPr>
              <a:spLocks noChangeArrowheads="1"/>
            </p:cNvSpPr>
            <p:nvPr>
              <p:custDataLst>
                <p:tags r:id="rId15"/>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defTabSz="914377" eaLnBrk="1" fontAlgn="base" hangingPunct="1">
                <a:spcBef>
                  <a:spcPct val="0"/>
                </a:spcBef>
                <a:spcAft>
                  <a:spcPct val="0"/>
                </a:spcAft>
                <a:buClrTx/>
                <a:buFontTx/>
                <a:buNone/>
                <a:defRPr/>
              </a:pPr>
              <a:r>
                <a:rPr lang="en-GB" altLang="en-US" sz="2400">
                  <a:solidFill>
                    <a:srgbClr val="585858"/>
                  </a:solidFill>
                </a:rPr>
                <a:t>Standards components</a:t>
              </a:r>
            </a:p>
          </p:txBody>
        </p:sp>
        <p:sp>
          <p:nvSpPr>
            <p:cNvPr id="19" name="Rectangle 24"/>
            <p:cNvSpPr>
              <a:spLocks noChangeArrowheads="1"/>
            </p:cNvSpPr>
            <p:nvPr>
              <p:custDataLst>
                <p:tags r:id="rId16"/>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defTabSz="914377" eaLnBrk="1" fontAlgn="base" hangingPunct="1">
                <a:spcBef>
                  <a:spcPct val="0"/>
                </a:spcBef>
                <a:spcAft>
                  <a:spcPct val="0"/>
                </a:spcAft>
                <a:buClrTx/>
                <a:buFontTx/>
                <a:buNone/>
                <a:defRPr/>
              </a:pPr>
              <a:r>
                <a:rPr lang="en-GB" altLang="en-US" sz="2400">
                  <a:solidFill>
                    <a:srgbClr val="585858"/>
                  </a:solidFill>
                </a:rPr>
                <a:t>Classification of transactions</a:t>
              </a:r>
            </a:p>
          </p:txBody>
        </p:sp>
      </p:grpSp>
      <p:sp>
        <p:nvSpPr>
          <p:cNvPr id="20" name="Rectangle 9"/>
          <p:cNvSpPr>
            <a:spLocks noChangeArrowheads="1"/>
          </p:cNvSpPr>
          <p:nvPr userDrawn="1"/>
        </p:nvSpPr>
        <p:spPr bwMode="auto">
          <a:xfrm>
            <a:off x="8496302" y="6481233"/>
            <a:ext cx="3054351" cy="18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377" fontAlgn="base">
              <a:lnSpc>
                <a:spcPts val="1600"/>
              </a:lnSpc>
              <a:spcBef>
                <a:spcPct val="0"/>
              </a:spcBef>
              <a:spcAft>
                <a:spcPct val="0"/>
              </a:spcAft>
              <a:defRPr/>
            </a:pPr>
            <a:r>
              <a:rPr lang="en-GB" altLang="en-US" sz="1200" dirty="0">
                <a:solidFill>
                  <a:srgbClr val="FFFFFF"/>
                </a:solidFill>
              </a:rPr>
              <a:t>www.ecb.europa.eu © </a:t>
            </a:r>
          </a:p>
        </p:txBody>
      </p:sp>
      <p:sp>
        <p:nvSpPr>
          <p:cNvPr id="27" name="Rectangle 4"/>
          <p:cNvSpPr>
            <a:spLocks noGrp="1" noChangeArrowheads="1"/>
          </p:cNvSpPr>
          <p:nvPr>
            <p:ph type="title"/>
          </p:nvPr>
        </p:nvSpPr>
        <p:spPr>
          <a:xfrm>
            <a:off x="618070" y="549277"/>
            <a:ext cx="11205633" cy="84455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3700" kern="1200" dirty="0" smtClean="0"/>
            </a:lvl1pPr>
          </a:lstStyle>
          <a:p>
            <a:pPr lvl="0"/>
            <a:r>
              <a:rPr lang="en-US" altLang="en-US"/>
              <a:t>Click to edit Master title style</a:t>
            </a:r>
            <a:endParaRPr lang="en-GB" altLang="en-US" dirty="0"/>
          </a:p>
        </p:txBody>
      </p:sp>
      <p:sp>
        <p:nvSpPr>
          <p:cNvPr id="21" name="Slide Number Placeholder 5"/>
          <p:cNvSpPr>
            <a:spLocks noGrp="1"/>
          </p:cNvSpPr>
          <p:nvPr>
            <p:ph type="sldNum" sz="quarter" idx="10"/>
          </p:nvPr>
        </p:nvSpPr>
        <p:spPr>
          <a:xfrm>
            <a:off x="5810253" y="6474884"/>
            <a:ext cx="552449" cy="1841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600"/>
              </a:lnSpc>
              <a:defRPr lang="en-GB" sz="1200">
                <a:solidFill>
                  <a:schemeClr val="bg1"/>
                </a:solidFill>
              </a:defRPr>
            </a:lvl1pPr>
          </a:lstStyle>
          <a:p>
            <a:pPr defTabSz="914377" fontAlgn="base">
              <a:spcBef>
                <a:spcPct val="0"/>
              </a:spcBef>
              <a:spcAft>
                <a:spcPct val="0"/>
              </a:spcAft>
              <a:defRPr/>
            </a:pPr>
            <a:fld id="{2CAD61C4-D565-481A-81FB-FD2D5DA6A43C}" type="slidenum">
              <a:rPr lang="en-GB" smtClean="0">
                <a:solidFill>
                  <a:srgbClr val="FFFFFF"/>
                </a:solidFill>
              </a:rPr>
              <a:pPr defTabSz="914377" fontAlgn="base">
                <a:spcBef>
                  <a:spcPct val="0"/>
                </a:spcBef>
                <a:spcAft>
                  <a:spcPct val="0"/>
                </a:spcAft>
                <a:defRPr/>
              </a:pPr>
              <a:t>‹#›</a:t>
            </a:fld>
            <a:endParaRPr lang="en-GB" dirty="0">
              <a:solidFill>
                <a:srgbClr val="FFFFFF"/>
              </a:solidFill>
            </a:endParaRPr>
          </a:p>
        </p:txBody>
      </p:sp>
    </p:spTree>
    <p:extLst>
      <p:ext uri="{BB962C8B-B14F-4D97-AF65-F5344CB8AC3E}">
        <p14:creationId xmlns:p14="http://schemas.microsoft.com/office/powerpoint/2010/main" val="1569209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White">
    <p:spTree>
      <p:nvGrpSpPr>
        <p:cNvPr id="1" name=""/>
        <p:cNvGrpSpPr/>
        <p:nvPr/>
      </p:nvGrpSpPr>
      <p:grpSpPr>
        <a:xfrm>
          <a:off x="0" y="0"/>
          <a:ext cx="0" cy="0"/>
          <a:chOff x="0" y="0"/>
          <a:chExt cx="0" cy="0"/>
        </a:xfrm>
      </p:grpSpPr>
      <p:sp>
        <p:nvSpPr>
          <p:cNvPr id="7" name="Forma libre: forma 6">
            <a:extLst>
              <a:ext uri="{FF2B5EF4-FFF2-40B4-BE49-F238E27FC236}">
                <a16:creationId xmlns:a16="http://schemas.microsoft.com/office/drawing/2014/main" id="{49C540BB-A189-4361-ABD8-4DA84C6612C3}"/>
              </a:ext>
            </a:extLst>
          </p:cNvPr>
          <p:cNvSpPr/>
          <p:nvPr userDrawn="1"/>
        </p:nvSpPr>
        <p:spPr>
          <a:xfrm>
            <a:off x="8925343" y="0"/>
            <a:ext cx="3266660" cy="6858000"/>
          </a:xfrm>
          <a:custGeom>
            <a:avLst/>
            <a:gdLst>
              <a:gd name="connsiteX0" fmla="*/ 1630018 w 3266660"/>
              <a:gd name="connsiteY0" fmla="*/ 0 h 6858000"/>
              <a:gd name="connsiteX1" fmla="*/ 3266660 w 3266660"/>
              <a:gd name="connsiteY1" fmla="*/ 0 h 6858000"/>
              <a:gd name="connsiteX2" fmla="*/ 3266660 w 3266660"/>
              <a:gd name="connsiteY2" fmla="*/ 6858000 h 6858000"/>
              <a:gd name="connsiteX3" fmla="*/ 0 w 3266660"/>
              <a:gd name="connsiteY3" fmla="*/ 6858000 h 6858000"/>
              <a:gd name="connsiteX4" fmla="*/ 0 w 3266660"/>
              <a:gd name="connsiteY4" fmla="*/ 2822713 h 6858000"/>
              <a:gd name="connsiteX5" fmla="*/ 1630018 w 3266660"/>
              <a:gd name="connsiteY5" fmla="*/ 28227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6660" h="6858000">
                <a:moveTo>
                  <a:pt x="1630018" y="0"/>
                </a:moveTo>
                <a:lnTo>
                  <a:pt x="3266660" y="0"/>
                </a:lnTo>
                <a:lnTo>
                  <a:pt x="3266660" y="6858000"/>
                </a:lnTo>
                <a:lnTo>
                  <a:pt x="0" y="6858000"/>
                </a:lnTo>
                <a:lnTo>
                  <a:pt x="0" y="2822713"/>
                </a:lnTo>
                <a:lnTo>
                  <a:pt x="1630018" y="282271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8" rIns="91430" bIns="45718" numCol="1" spcCol="0" rtlCol="0" fromWordArt="0" anchor="ctr" anchorCtr="0" forceAA="0" compatLnSpc="1">
            <a:prstTxWarp prst="textNoShape">
              <a:avLst/>
            </a:prstTxWarp>
            <a:noAutofit/>
          </a:bodyPr>
          <a:lstStyle/>
          <a:p>
            <a:pPr algn="ctr"/>
            <a:endParaRPr lang="es-ES"/>
          </a:p>
        </p:txBody>
      </p:sp>
      <p:sp>
        <p:nvSpPr>
          <p:cNvPr id="2" name="Título 1">
            <a:extLst>
              <a:ext uri="{FF2B5EF4-FFF2-40B4-BE49-F238E27FC236}">
                <a16:creationId xmlns:a16="http://schemas.microsoft.com/office/drawing/2014/main" id="{B045CB15-1F44-40E1-909E-6233010BC133}"/>
              </a:ext>
            </a:extLst>
          </p:cNvPr>
          <p:cNvSpPr>
            <a:spLocks noGrp="1"/>
          </p:cNvSpPr>
          <p:nvPr>
            <p:ph type="title" hasCustomPrompt="1"/>
          </p:nvPr>
        </p:nvSpPr>
        <p:spPr>
          <a:xfrm>
            <a:off x="722518" y="626380"/>
            <a:ext cx="4386195" cy="2852737"/>
          </a:xfrm>
        </p:spPr>
        <p:txBody>
          <a:bodyPr anchor="t">
            <a:normAutofit/>
          </a:bodyPr>
          <a:lstStyle>
            <a:lvl1pPr>
              <a:lnSpc>
                <a:spcPct val="100000"/>
              </a:lnSpc>
              <a:defRPr sz="4000">
                <a:solidFill>
                  <a:schemeClr val="accent1"/>
                </a:solidFill>
              </a:defRPr>
            </a:lvl1pPr>
          </a:lstStyle>
          <a:p>
            <a:r>
              <a:rPr lang="en-US" dirty="0"/>
              <a:t>Click to edit Master title </a:t>
            </a:r>
            <a:br>
              <a:rPr lang="en-US" dirty="0"/>
            </a:br>
            <a:r>
              <a:rPr lang="en-US" dirty="0"/>
              <a:t>style</a:t>
            </a:r>
            <a:endParaRPr lang="es-ES" dirty="0"/>
          </a:p>
        </p:txBody>
      </p:sp>
      <p:sp>
        <p:nvSpPr>
          <p:cNvPr id="14" name="Marcador de texto 13">
            <a:extLst>
              <a:ext uri="{FF2B5EF4-FFF2-40B4-BE49-F238E27FC236}">
                <a16:creationId xmlns:a16="http://schemas.microsoft.com/office/drawing/2014/main" id="{6E38BAEA-EEE9-4346-9DB7-91D26BC942D7}"/>
              </a:ext>
            </a:extLst>
          </p:cNvPr>
          <p:cNvSpPr>
            <a:spLocks noGrp="1"/>
          </p:cNvSpPr>
          <p:nvPr>
            <p:ph type="body" sz="quarter" idx="14" hasCustomPrompt="1"/>
          </p:nvPr>
        </p:nvSpPr>
        <p:spPr>
          <a:xfrm>
            <a:off x="8945217" y="3270533"/>
            <a:ext cx="2958755" cy="2364961"/>
          </a:xfrm>
        </p:spPr>
        <p:txBody>
          <a:bodyPr>
            <a:noAutofit/>
          </a:bodyPr>
          <a:lstStyle>
            <a:lvl1pPr marL="0" indent="0" algn="r">
              <a:buFontTx/>
              <a:buNone/>
              <a:defRPr sz="16700">
                <a:solidFill>
                  <a:schemeClr val="bg1"/>
                </a:solidFill>
              </a:defRPr>
            </a:lvl1pPr>
            <a:lvl2pPr>
              <a:defRPr sz="13900">
                <a:solidFill>
                  <a:schemeClr val="tx1"/>
                </a:solidFill>
              </a:defRPr>
            </a:lvl2pPr>
            <a:lvl3pPr>
              <a:defRPr sz="11500">
                <a:solidFill>
                  <a:schemeClr val="tx1"/>
                </a:solidFill>
              </a:defRPr>
            </a:lvl3pPr>
            <a:lvl4pPr>
              <a:defRPr sz="9600">
                <a:solidFill>
                  <a:schemeClr val="tx1"/>
                </a:solidFill>
              </a:defRPr>
            </a:lvl4pPr>
            <a:lvl5pPr>
              <a:defRPr sz="9600">
                <a:solidFill>
                  <a:schemeClr val="tx1"/>
                </a:solidFill>
              </a:defRPr>
            </a:lvl5pPr>
          </a:lstStyle>
          <a:p>
            <a:pPr lvl="0"/>
            <a:r>
              <a:rPr lang="es-ES" dirty="0"/>
              <a:t>00</a:t>
            </a:r>
          </a:p>
        </p:txBody>
      </p:sp>
      <p:sp>
        <p:nvSpPr>
          <p:cNvPr id="3" name="Espace réservé du pied de page 2"/>
          <p:cNvSpPr>
            <a:spLocks noGrp="1"/>
          </p:cNvSpPr>
          <p:nvPr>
            <p:ph type="ftr" sz="quarter" idx="15"/>
          </p:nvPr>
        </p:nvSpPr>
        <p:spPr/>
        <p:txBody>
          <a:bodyPr/>
          <a:lstStyle/>
          <a:p>
            <a:endParaRPr lang="fr-FR"/>
          </a:p>
        </p:txBody>
      </p:sp>
    </p:spTree>
    <p:extLst>
      <p:ext uri="{BB962C8B-B14F-4D97-AF65-F5344CB8AC3E}">
        <p14:creationId xmlns:p14="http://schemas.microsoft.com/office/powerpoint/2010/main" val="143000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4838702" y="3967380"/>
            <a:ext cx="7353300" cy="41549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lIns="121914" tIns="60957" rIns="121914" bIns="60957" anchor="ctr">
            <a:spAutoFit/>
          </a:bodyPr>
          <a:lstStyle/>
          <a:p>
            <a:pPr defTabSz="914377" eaLnBrk="0" fontAlgn="base" hangingPunct="0">
              <a:spcBef>
                <a:spcPct val="50000"/>
              </a:spcBef>
              <a:spcAft>
                <a:spcPct val="0"/>
              </a:spcAft>
              <a:defRPr/>
            </a:pPr>
            <a:endParaRPr lang="en-GB" sz="1900">
              <a:solidFill>
                <a:srgbClr val="585858"/>
              </a:solidFill>
              <a:ea typeface="ヒラギノ角ゴ Pro W3" pitchFamily="-64" charset="-128"/>
            </a:endParaRPr>
          </a:p>
        </p:txBody>
      </p:sp>
      <p:sp>
        <p:nvSpPr>
          <p:cNvPr id="5" name="Rectangle 9"/>
          <p:cNvSpPr>
            <a:spLocks noChangeArrowheads="1"/>
          </p:cNvSpPr>
          <p:nvPr userDrawn="1"/>
        </p:nvSpPr>
        <p:spPr bwMode="auto">
          <a:xfrm>
            <a:off x="8496302" y="6481233"/>
            <a:ext cx="3054351" cy="18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377" fontAlgn="base">
              <a:lnSpc>
                <a:spcPts val="1600"/>
              </a:lnSpc>
              <a:spcBef>
                <a:spcPct val="0"/>
              </a:spcBef>
              <a:spcAft>
                <a:spcPct val="0"/>
              </a:spcAft>
              <a:defRPr/>
            </a:pPr>
            <a:r>
              <a:rPr lang="en-GB" altLang="en-US" sz="1200" dirty="0">
                <a:solidFill>
                  <a:srgbClr val="FFFFFF"/>
                </a:solidFill>
              </a:rPr>
              <a:t>www.ecb.europa.eu © </a:t>
            </a:r>
          </a:p>
        </p:txBody>
      </p:sp>
      <p:sp>
        <p:nvSpPr>
          <p:cNvPr id="12" name="Content Placeholder 4"/>
          <p:cNvSpPr>
            <a:spLocks noGrp="1"/>
          </p:cNvSpPr>
          <p:nvPr>
            <p:ph idx="4294967295"/>
          </p:nvPr>
        </p:nvSpPr>
        <p:spPr>
          <a:xfrm>
            <a:off x="6421967" y="3408364"/>
            <a:ext cx="5435600" cy="2468563"/>
          </a:xfrm>
        </p:spPr>
        <p:txBody>
          <a:bodyPr/>
          <a:lstStyle/>
          <a:p>
            <a:pPr lvl="0"/>
            <a:r>
              <a:rPr lang="en-US"/>
              <a:t>Click to edit Master text styles</a:t>
            </a:r>
          </a:p>
        </p:txBody>
      </p:sp>
      <p:sp>
        <p:nvSpPr>
          <p:cNvPr id="9" name="Rectangle 4"/>
          <p:cNvSpPr>
            <a:spLocks noGrp="1" noChangeArrowheads="1"/>
          </p:cNvSpPr>
          <p:nvPr>
            <p:ph type="title"/>
          </p:nvPr>
        </p:nvSpPr>
        <p:spPr>
          <a:xfrm>
            <a:off x="618070" y="549277"/>
            <a:ext cx="11205633" cy="84455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37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5810253" y="6474884"/>
            <a:ext cx="552449" cy="1841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600"/>
              </a:lnSpc>
              <a:defRPr lang="en-GB" sz="1200">
                <a:solidFill>
                  <a:schemeClr val="bg1"/>
                </a:solidFill>
              </a:defRPr>
            </a:lvl1pPr>
          </a:lstStyle>
          <a:p>
            <a:pPr defTabSz="914377" fontAlgn="base">
              <a:spcBef>
                <a:spcPct val="0"/>
              </a:spcBef>
              <a:spcAft>
                <a:spcPct val="0"/>
              </a:spcAft>
              <a:defRPr/>
            </a:pPr>
            <a:fld id="{43F779A3-FBD7-43A9-A418-08688450EED9}" type="slidenum">
              <a:rPr lang="en-GB" smtClean="0">
                <a:solidFill>
                  <a:srgbClr val="FFFFFF"/>
                </a:solidFill>
              </a:rPr>
              <a:pPr defTabSz="914377" fontAlgn="base">
                <a:spcBef>
                  <a:spcPct val="0"/>
                </a:spcBef>
                <a:spcAft>
                  <a:spcPct val="0"/>
                </a:spcAft>
                <a:defRPr/>
              </a:pPr>
              <a:t>‹#›</a:t>
            </a:fld>
            <a:endParaRPr lang="en-GB" dirty="0">
              <a:solidFill>
                <a:srgbClr val="FFFFFF"/>
              </a:solidFill>
            </a:endParaRPr>
          </a:p>
        </p:txBody>
      </p:sp>
    </p:spTree>
    <p:extLst>
      <p:ext uri="{BB962C8B-B14F-4D97-AF65-F5344CB8AC3E}">
        <p14:creationId xmlns:p14="http://schemas.microsoft.com/office/powerpoint/2010/main" val="4121776179"/>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6301317" y="1962152"/>
            <a:ext cx="5113867" cy="241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4" tIns="60957" rIns="121914" bIns="60957"/>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defTabSz="914377" eaLnBrk="1" fontAlgn="base" hangingPunct="1">
              <a:spcBef>
                <a:spcPct val="0"/>
              </a:spcBef>
              <a:spcAft>
                <a:spcPct val="0"/>
              </a:spcAft>
              <a:buClrTx/>
              <a:buFontTx/>
              <a:buNone/>
              <a:defRPr/>
            </a:pPr>
            <a:endParaRPr lang="en-GB" altLang="en-US" sz="4700" dirty="0">
              <a:solidFill>
                <a:srgbClr val="FFFFFF"/>
              </a:solidFill>
            </a:endParaRPr>
          </a:p>
        </p:txBody>
      </p:sp>
      <p:sp>
        <p:nvSpPr>
          <p:cNvPr id="8" name="Rectangle 12"/>
          <p:cNvSpPr>
            <a:spLocks noChangeArrowheads="1"/>
          </p:cNvSpPr>
          <p:nvPr userDrawn="1">
            <p:custDataLst>
              <p:tags r:id="rId2"/>
            </p:custDataLst>
          </p:nvPr>
        </p:nvSpPr>
        <p:spPr bwMode="auto">
          <a:xfrm>
            <a:off x="6301317" y="4533901"/>
            <a:ext cx="5266267" cy="87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4" tIns="60957" rIns="121914" bIns="60957"/>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defTabSz="914377" eaLnBrk="1" fontAlgn="base" hangingPunct="1">
              <a:spcAft>
                <a:spcPct val="0"/>
              </a:spcAft>
              <a:buClr>
                <a:srgbClr val="003399"/>
              </a:buClr>
              <a:buFontTx/>
              <a:buNone/>
              <a:defRPr/>
            </a:pPr>
            <a:endParaRPr lang="en-GB" altLang="en-US" sz="2700" dirty="0">
              <a:solidFill>
                <a:srgbClr val="FFFFFF"/>
              </a:solidFill>
            </a:endParaRPr>
          </a:p>
        </p:txBody>
      </p:sp>
      <p:sp>
        <p:nvSpPr>
          <p:cNvPr id="9" name="Rectangle 8"/>
          <p:cNvSpPr>
            <a:spLocks noChangeArrowheads="1"/>
          </p:cNvSpPr>
          <p:nvPr userDrawn="1"/>
        </p:nvSpPr>
        <p:spPr bwMode="auto">
          <a:xfrm>
            <a:off x="8496302" y="6481233"/>
            <a:ext cx="3054351" cy="18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377" fontAlgn="base">
              <a:lnSpc>
                <a:spcPts val="1600"/>
              </a:lnSpc>
              <a:spcBef>
                <a:spcPct val="0"/>
              </a:spcBef>
              <a:spcAft>
                <a:spcPct val="0"/>
              </a:spcAft>
              <a:defRPr/>
            </a:pPr>
            <a:r>
              <a:rPr lang="en-GB" altLang="en-US" sz="1200" dirty="0">
                <a:solidFill>
                  <a:srgbClr val="FFFFFF"/>
                </a:solidFill>
              </a:rPr>
              <a:t>www.ecb.europa.eu © </a:t>
            </a:r>
          </a:p>
        </p:txBody>
      </p:sp>
      <p:sp>
        <p:nvSpPr>
          <p:cNvPr id="11" name="Rectangle 1"/>
          <p:cNvSpPr>
            <a:spLocks noChangeArrowheads="1"/>
          </p:cNvSpPr>
          <p:nvPr userDrawn="1"/>
        </p:nvSpPr>
        <p:spPr bwMode="auto">
          <a:xfrm>
            <a:off x="6421967" y="4361766"/>
            <a:ext cx="1054100" cy="492439"/>
          </a:xfrm>
          <a:prstGeom prst="rect">
            <a:avLst/>
          </a:prstGeom>
          <a:solidFill>
            <a:schemeClr val="bg1"/>
          </a:solidFill>
          <a:ln w="9525" algn="ctr">
            <a:noFill/>
            <a:round/>
            <a:headEnd/>
            <a:tailEnd/>
          </a:ln>
          <a:effectLst/>
        </p:spPr>
        <p:txBody>
          <a:bodyPr lIns="121914" tIns="60957" rIns="121914" bIns="60957"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defTabSz="914377" fontAlgn="base">
              <a:spcBef>
                <a:spcPct val="50000"/>
              </a:spcBef>
              <a:spcAft>
                <a:spcPct val="0"/>
              </a:spcAft>
              <a:buClrTx/>
              <a:buFontTx/>
              <a:buNone/>
              <a:defRPr/>
            </a:pPr>
            <a:endParaRPr lang="en-GB" altLang="en-US" sz="2400">
              <a:solidFill>
                <a:srgbClr val="585858"/>
              </a:solidFill>
              <a:ea typeface="ヒラギノ角ゴ Pro W3"/>
              <a:cs typeface="ヒラギノ角ゴ Pro W3"/>
            </a:endParaRPr>
          </a:p>
        </p:txBody>
      </p:sp>
      <p:sp>
        <p:nvSpPr>
          <p:cNvPr id="10" name="Picture Placeholder 9"/>
          <p:cNvSpPr>
            <a:spLocks noGrp="1"/>
          </p:cNvSpPr>
          <p:nvPr>
            <p:ph type="pic" sz="quarter" idx="11"/>
          </p:nvPr>
        </p:nvSpPr>
        <p:spPr>
          <a:xfrm>
            <a:off x="4" y="-4233"/>
            <a:ext cx="6161617" cy="6855884"/>
          </a:xfrm>
          <a:custGeom>
            <a:avLst/>
            <a:gdLst/>
            <a:ahLst/>
            <a:cxnLst/>
            <a:rect l="l" t="t" r="r" b="b"/>
            <a:pathLst>
              <a:path w="4621213" h="5141913">
                <a:moveTo>
                  <a:pt x="0" y="0"/>
                </a:moveTo>
                <a:lnTo>
                  <a:pt x="4621213" y="0"/>
                </a:lnTo>
                <a:lnTo>
                  <a:pt x="3184409" y="5141913"/>
                </a:lnTo>
                <a:lnTo>
                  <a:pt x="0" y="5141913"/>
                </a:lnTo>
                <a:close/>
              </a:path>
            </a:pathLst>
          </a:custGeom>
        </p:spPr>
        <p:txBody>
          <a:bodyPr/>
          <a:lstStyle/>
          <a:p>
            <a:pPr lvl="0"/>
            <a:r>
              <a:rPr lang="en-US" noProof="0"/>
              <a:t>Click icon to add picture</a:t>
            </a:r>
            <a:endParaRPr lang="en-GB" noProof="0"/>
          </a:p>
        </p:txBody>
      </p:sp>
      <p:sp>
        <p:nvSpPr>
          <p:cNvPr id="13" name="Text Placeholder 16"/>
          <p:cNvSpPr>
            <a:spLocks noGrp="1"/>
          </p:cNvSpPr>
          <p:nvPr>
            <p:ph type="body" sz="quarter" idx="13"/>
          </p:nvPr>
        </p:nvSpPr>
        <p:spPr>
          <a:xfrm>
            <a:off x="6421968" y="1209677"/>
            <a:ext cx="5291667" cy="15049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8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6415617" y="2850092"/>
            <a:ext cx="5291667" cy="1683808"/>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43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6415617" y="4754035"/>
            <a:ext cx="5291667" cy="15049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7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5810253" y="6474884"/>
            <a:ext cx="552449" cy="1841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600"/>
              </a:lnSpc>
              <a:defRPr lang="en-GB" sz="1200">
                <a:solidFill>
                  <a:schemeClr val="bg1"/>
                </a:solidFill>
              </a:defRPr>
            </a:lvl1pPr>
          </a:lstStyle>
          <a:p>
            <a:pPr defTabSz="914377" fontAlgn="base">
              <a:spcBef>
                <a:spcPct val="0"/>
              </a:spcBef>
              <a:spcAft>
                <a:spcPct val="0"/>
              </a:spcAft>
              <a:defRPr/>
            </a:pPr>
            <a:fld id="{197FC801-E2EE-42B2-BFDF-F67C23A6F660}" type="slidenum">
              <a:rPr lang="en-GB" smtClean="0">
                <a:solidFill>
                  <a:srgbClr val="FFFFFF"/>
                </a:solidFill>
              </a:rPr>
              <a:pPr defTabSz="914377" fontAlgn="base">
                <a:spcBef>
                  <a:spcPct val="0"/>
                </a:spcBef>
                <a:spcAft>
                  <a:spcPct val="0"/>
                </a:spcAft>
                <a:defRPr/>
              </a:pPr>
              <a:t>‹#›</a:t>
            </a:fld>
            <a:endParaRPr lang="en-GB" dirty="0">
              <a:solidFill>
                <a:srgbClr val="FFFFFF"/>
              </a:solidFill>
            </a:endParaRPr>
          </a:p>
        </p:txBody>
      </p:sp>
    </p:spTree>
    <p:extLst>
      <p:ext uri="{BB962C8B-B14F-4D97-AF65-F5344CB8AC3E}">
        <p14:creationId xmlns:p14="http://schemas.microsoft.com/office/powerpoint/2010/main" val="1518122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965" y="0"/>
            <a:ext cx="122639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6301317" y="1962152"/>
            <a:ext cx="5113867" cy="241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4" tIns="60957" rIns="121914" bIns="60957"/>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defTabSz="914377" eaLnBrk="1" fontAlgn="base" hangingPunct="1">
              <a:spcBef>
                <a:spcPct val="0"/>
              </a:spcBef>
              <a:spcAft>
                <a:spcPct val="0"/>
              </a:spcAft>
              <a:buClrTx/>
              <a:buFontTx/>
              <a:buNone/>
              <a:defRPr/>
            </a:pPr>
            <a:endParaRPr lang="en-GB" altLang="en-US" sz="4700" dirty="0">
              <a:solidFill>
                <a:srgbClr val="FFFFFF"/>
              </a:solidFill>
            </a:endParaRPr>
          </a:p>
        </p:txBody>
      </p:sp>
      <p:sp>
        <p:nvSpPr>
          <p:cNvPr id="8" name="Rectangle 12"/>
          <p:cNvSpPr>
            <a:spLocks noChangeArrowheads="1"/>
          </p:cNvSpPr>
          <p:nvPr userDrawn="1">
            <p:custDataLst>
              <p:tags r:id="rId2"/>
            </p:custDataLst>
          </p:nvPr>
        </p:nvSpPr>
        <p:spPr bwMode="auto">
          <a:xfrm>
            <a:off x="6301317" y="4533901"/>
            <a:ext cx="5266267" cy="87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4" tIns="60957" rIns="121914" bIns="60957"/>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defTabSz="914377" eaLnBrk="1" fontAlgn="base" hangingPunct="1">
              <a:spcAft>
                <a:spcPct val="0"/>
              </a:spcAft>
              <a:buClr>
                <a:srgbClr val="003399"/>
              </a:buClr>
              <a:buFontTx/>
              <a:buNone/>
              <a:defRPr/>
            </a:pPr>
            <a:endParaRPr lang="en-GB" altLang="en-US" sz="2700" dirty="0">
              <a:solidFill>
                <a:srgbClr val="FFFFFF"/>
              </a:solidFill>
            </a:endParaRPr>
          </a:p>
        </p:txBody>
      </p:sp>
      <p:sp>
        <p:nvSpPr>
          <p:cNvPr id="9" name="Rectangle 8"/>
          <p:cNvSpPr>
            <a:spLocks noChangeArrowheads="1"/>
          </p:cNvSpPr>
          <p:nvPr userDrawn="1"/>
        </p:nvSpPr>
        <p:spPr bwMode="auto">
          <a:xfrm>
            <a:off x="8496302" y="6481233"/>
            <a:ext cx="3054351" cy="18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377" fontAlgn="base">
              <a:lnSpc>
                <a:spcPts val="1600"/>
              </a:lnSpc>
              <a:spcBef>
                <a:spcPct val="0"/>
              </a:spcBef>
              <a:spcAft>
                <a:spcPct val="0"/>
              </a:spcAft>
              <a:defRPr/>
            </a:pPr>
            <a:r>
              <a:rPr lang="en-GB" altLang="en-US" sz="1200" dirty="0">
                <a:solidFill>
                  <a:srgbClr val="FFFFFF"/>
                </a:solidFill>
              </a:rPr>
              <a:t>www.ecb.europa.eu © </a:t>
            </a:r>
          </a:p>
        </p:txBody>
      </p:sp>
      <p:sp>
        <p:nvSpPr>
          <p:cNvPr id="10" name="Rectangle 1"/>
          <p:cNvSpPr>
            <a:spLocks noChangeArrowheads="1"/>
          </p:cNvSpPr>
          <p:nvPr userDrawn="1"/>
        </p:nvSpPr>
        <p:spPr bwMode="auto">
          <a:xfrm>
            <a:off x="6421967" y="4361766"/>
            <a:ext cx="1054100" cy="492439"/>
          </a:xfrm>
          <a:prstGeom prst="rect">
            <a:avLst/>
          </a:prstGeom>
          <a:solidFill>
            <a:schemeClr val="bg1"/>
          </a:solidFill>
          <a:ln w="9525" algn="ctr">
            <a:noFill/>
            <a:round/>
            <a:headEnd/>
            <a:tailEnd/>
          </a:ln>
          <a:effectLst/>
        </p:spPr>
        <p:txBody>
          <a:bodyPr lIns="121914" tIns="60957" rIns="121914" bIns="60957"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defTabSz="914377" fontAlgn="base">
              <a:spcBef>
                <a:spcPct val="50000"/>
              </a:spcBef>
              <a:spcAft>
                <a:spcPct val="0"/>
              </a:spcAft>
              <a:buClrTx/>
              <a:buFontTx/>
              <a:buNone/>
              <a:defRPr/>
            </a:pPr>
            <a:endParaRPr lang="en-GB" altLang="en-US" sz="2400">
              <a:solidFill>
                <a:srgbClr val="585858"/>
              </a:solidFill>
              <a:ea typeface="ヒラギノ角ゴ Pro W3"/>
              <a:cs typeface="ヒラギノ角ゴ Pro W3"/>
            </a:endParaRPr>
          </a:p>
        </p:txBody>
      </p:sp>
      <p:sp>
        <p:nvSpPr>
          <p:cNvPr id="11" name="Parallelogram 10"/>
          <p:cNvSpPr/>
          <p:nvPr userDrawn="1"/>
        </p:nvSpPr>
        <p:spPr bwMode="auto">
          <a:xfrm>
            <a:off x="0" y="3221256"/>
            <a:ext cx="6121400" cy="415492"/>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lIns="121914" tIns="60957" rIns="121914" bIns="60957" anchor="ctr">
            <a:spAutoFit/>
          </a:bodyPr>
          <a:lstStyle/>
          <a:p>
            <a:pPr defTabSz="914377" eaLnBrk="0" fontAlgn="base" hangingPunct="0">
              <a:spcBef>
                <a:spcPct val="50000"/>
              </a:spcBef>
              <a:spcAft>
                <a:spcPct val="0"/>
              </a:spcAft>
              <a:defRPr/>
            </a:pPr>
            <a:endParaRPr lang="en-GB" sz="1900">
              <a:solidFill>
                <a:srgbClr val="585858"/>
              </a:solidFill>
              <a:ea typeface="ヒラギノ角ゴ Pro W3" pitchFamily="-64" charset="-128"/>
            </a:endParaRPr>
          </a:p>
        </p:txBody>
      </p:sp>
      <p:sp>
        <p:nvSpPr>
          <p:cNvPr id="17" name="Text Placeholder 16"/>
          <p:cNvSpPr>
            <a:spLocks noGrp="1"/>
          </p:cNvSpPr>
          <p:nvPr>
            <p:ph type="body" sz="quarter" idx="13"/>
          </p:nvPr>
        </p:nvSpPr>
        <p:spPr>
          <a:xfrm>
            <a:off x="6421968" y="1209677"/>
            <a:ext cx="5291667" cy="15049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8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6415617" y="2850092"/>
            <a:ext cx="5291667" cy="1683808"/>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43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6415617" y="4754035"/>
            <a:ext cx="5291667" cy="15049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7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0" y="1109135"/>
            <a:ext cx="5175251" cy="53721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algn="r">
              <a:defRPr lang="en-US" sz="40000" b="1" kern="1200" smtClean="0">
                <a:solidFill>
                  <a:srgbClr val="003299"/>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2" name="Slide Number Placeholder 5"/>
          <p:cNvSpPr>
            <a:spLocks noGrp="1"/>
          </p:cNvSpPr>
          <p:nvPr>
            <p:ph type="sldNum" sz="quarter" idx="18"/>
          </p:nvPr>
        </p:nvSpPr>
        <p:spPr>
          <a:xfrm>
            <a:off x="5810253" y="6474884"/>
            <a:ext cx="552449" cy="1841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600"/>
              </a:lnSpc>
              <a:defRPr lang="en-GB" sz="1200">
                <a:solidFill>
                  <a:schemeClr val="bg1"/>
                </a:solidFill>
              </a:defRPr>
            </a:lvl1pPr>
          </a:lstStyle>
          <a:p>
            <a:pPr defTabSz="914377" fontAlgn="base">
              <a:spcBef>
                <a:spcPct val="0"/>
              </a:spcBef>
              <a:spcAft>
                <a:spcPct val="0"/>
              </a:spcAft>
              <a:defRPr/>
            </a:pPr>
            <a:fld id="{489EFBB2-B333-479B-84A0-F406AA2E2D12}" type="slidenum">
              <a:rPr lang="en-GB" smtClean="0">
                <a:solidFill>
                  <a:srgbClr val="FFFFFF"/>
                </a:solidFill>
              </a:rPr>
              <a:pPr defTabSz="914377" fontAlgn="base">
                <a:spcBef>
                  <a:spcPct val="0"/>
                </a:spcBef>
                <a:spcAft>
                  <a:spcPct val="0"/>
                </a:spcAft>
                <a:defRPr/>
              </a:pPr>
              <a:t>‹#›</a:t>
            </a:fld>
            <a:endParaRPr lang="en-GB" dirty="0">
              <a:solidFill>
                <a:srgbClr val="FFFFFF"/>
              </a:solidFill>
            </a:endParaRPr>
          </a:p>
        </p:txBody>
      </p:sp>
    </p:spTree>
    <p:extLst>
      <p:ext uri="{BB962C8B-B14F-4D97-AF65-F5344CB8AC3E}">
        <p14:creationId xmlns:p14="http://schemas.microsoft.com/office/powerpoint/2010/main" val="26325896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Only - Fu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userDrawn="1"/>
        </p:nvSpPr>
        <p:spPr bwMode="auto">
          <a:xfrm>
            <a:off x="624419" y="1629835"/>
            <a:ext cx="10926233" cy="437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4" tIns="60957" rIns="121914" bIns="60957"/>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defTabSz="914377" eaLnBrk="1" fontAlgn="base" hangingPunct="1">
              <a:spcBef>
                <a:spcPct val="30000"/>
              </a:spcBef>
              <a:spcAft>
                <a:spcPct val="0"/>
              </a:spcAft>
              <a:buClr>
                <a:srgbClr val="003399"/>
              </a:buClr>
              <a:buFontTx/>
              <a:buChar char="•"/>
              <a:defRPr/>
            </a:pPr>
            <a:endParaRPr lang="en-US" altLang="en-US" sz="2900">
              <a:solidFill>
                <a:srgbClr val="003399"/>
              </a:solidFill>
            </a:endParaRPr>
          </a:p>
        </p:txBody>
      </p:sp>
      <p:sp>
        <p:nvSpPr>
          <p:cNvPr id="4" name="Rectangle 9"/>
          <p:cNvSpPr>
            <a:spLocks noChangeArrowheads="1"/>
          </p:cNvSpPr>
          <p:nvPr userDrawn="1"/>
        </p:nvSpPr>
        <p:spPr bwMode="auto">
          <a:xfrm>
            <a:off x="8496302" y="6481233"/>
            <a:ext cx="3054351" cy="18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377" fontAlgn="base">
              <a:lnSpc>
                <a:spcPts val="1600"/>
              </a:lnSpc>
              <a:spcBef>
                <a:spcPct val="0"/>
              </a:spcBef>
              <a:spcAft>
                <a:spcPct val="0"/>
              </a:spcAft>
              <a:defRPr/>
            </a:pPr>
            <a:r>
              <a:rPr lang="en-GB" altLang="en-US" sz="1200" dirty="0">
                <a:solidFill>
                  <a:srgbClr val="FFFFFF"/>
                </a:solidFill>
              </a:rPr>
              <a:t>www.ecb.europa.eu © </a:t>
            </a:r>
          </a:p>
        </p:txBody>
      </p:sp>
      <p:sp>
        <p:nvSpPr>
          <p:cNvPr id="8" name="Rectangle 4"/>
          <p:cNvSpPr>
            <a:spLocks noGrp="1" noChangeArrowheads="1"/>
          </p:cNvSpPr>
          <p:nvPr>
            <p:ph type="title"/>
          </p:nvPr>
        </p:nvSpPr>
        <p:spPr>
          <a:xfrm>
            <a:off x="618070" y="549277"/>
            <a:ext cx="11205633" cy="84455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37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5810253" y="6474884"/>
            <a:ext cx="552449" cy="1841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600"/>
              </a:lnSpc>
              <a:defRPr lang="en-GB" sz="1200">
                <a:solidFill>
                  <a:schemeClr val="bg1"/>
                </a:solidFill>
              </a:defRPr>
            </a:lvl1pPr>
          </a:lstStyle>
          <a:p>
            <a:pPr defTabSz="914377" fontAlgn="base">
              <a:spcBef>
                <a:spcPct val="0"/>
              </a:spcBef>
              <a:spcAft>
                <a:spcPct val="0"/>
              </a:spcAft>
              <a:defRPr/>
            </a:pPr>
            <a:fld id="{72AD2B4C-24FD-485E-ADAD-B1E3DC73B16B}" type="slidenum">
              <a:rPr lang="en-GB" smtClean="0">
                <a:solidFill>
                  <a:srgbClr val="FFFFFF"/>
                </a:solidFill>
              </a:rPr>
              <a:pPr defTabSz="914377" fontAlgn="base">
                <a:spcBef>
                  <a:spcPct val="0"/>
                </a:spcBef>
                <a:spcAft>
                  <a:spcPct val="0"/>
                </a:spcAft>
                <a:defRPr/>
              </a:pPr>
              <a:t>‹#›</a:t>
            </a:fld>
            <a:endParaRPr lang="en-GB" dirty="0">
              <a:solidFill>
                <a:srgbClr val="FFFFFF"/>
              </a:solidFill>
            </a:endParaRPr>
          </a:p>
        </p:txBody>
      </p:sp>
    </p:spTree>
    <p:extLst>
      <p:ext uri="{BB962C8B-B14F-4D97-AF65-F5344CB8AC3E}">
        <p14:creationId xmlns:p14="http://schemas.microsoft.com/office/powerpoint/2010/main" val="1924894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0" y="3680573"/>
            <a:ext cx="10930467" cy="415492"/>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lIns="121914" tIns="60957" rIns="121914" bIns="60957" anchor="ctr">
            <a:spAutoFit/>
          </a:bodyPr>
          <a:lstStyle/>
          <a:p>
            <a:pPr defTabSz="914377" eaLnBrk="0" fontAlgn="base" hangingPunct="0">
              <a:spcBef>
                <a:spcPct val="50000"/>
              </a:spcBef>
              <a:spcAft>
                <a:spcPct val="0"/>
              </a:spcAft>
              <a:defRPr/>
            </a:pPr>
            <a:endParaRPr lang="en-GB" sz="1900">
              <a:solidFill>
                <a:srgbClr val="585858"/>
              </a:solidFill>
              <a:ea typeface="ヒラギノ角ゴ Pro W3" pitchFamily="-64" charset="-128"/>
            </a:endParaRPr>
          </a:p>
        </p:txBody>
      </p:sp>
      <p:sp>
        <p:nvSpPr>
          <p:cNvPr id="5" name="Rectangle 3"/>
          <p:cNvSpPr txBox="1">
            <a:spLocks noChangeArrowheads="1"/>
          </p:cNvSpPr>
          <p:nvPr userDrawn="1"/>
        </p:nvSpPr>
        <p:spPr bwMode="auto">
          <a:xfrm>
            <a:off x="1295400" y="1989668"/>
            <a:ext cx="2880784" cy="374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4" tIns="60957" rIns="121914" bIns="60957"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defTabSz="914377" eaLnBrk="1" fontAlgn="base" hangingPunct="1">
              <a:spcBef>
                <a:spcPct val="30000"/>
              </a:spcBef>
              <a:spcAft>
                <a:spcPct val="0"/>
              </a:spcAft>
              <a:buClr>
                <a:srgbClr val="003399"/>
              </a:buClr>
              <a:defRPr/>
            </a:pPr>
            <a:endParaRPr lang="en-GB" altLang="en-US" sz="2700">
              <a:solidFill>
                <a:srgbClr val="585858"/>
              </a:solidFill>
            </a:endParaRPr>
          </a:p>
        </p:txBody>
      </p:sp>
      <p:sp>
        <p:nvSpPr>
          <p:cNvPr id="6" name="Rectangle 5"/>
          <p:cNvSpPr>
            <a:spLocks noChangeArrowheads="1"/>
          </p:cNvSpPr>
          <p:nvPr userDrawn="1"/>
        </p:nvSpPr>
        <p:spPr bwMode="auto">
          <a:xfrm>
            <a:off x="8496302" y="6481233"/>
            <a:ext cx="3054351" cy="18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377" fontAlgn="base">
              <a:lnSpc>
                <a:spcPts val="1600"/>
              </a:lnSpc>
              <a:spcBef>
                <a:spcPct val="0"/>
              </a:spcBef>
              <a:spcAft>
                <a:spcPct val="0"/>
              </a:spcAft>
              <a:defRPr/>
            </a:pPr>
            <a:r>
              <a:rPr lang="en-GB" altLang="en-US" sz="1200" dirty="0">
                <a:solidFill>
                  <a:srgbClr val="FFFFFF"/>
                </a:solidFill>
              </a:rPr>
              <a:t>www.ecb.europa.eu © </a:t>
            </a:r>
          </a:p>
        </p:txBody>
      </p:sp>
      <p:sp>
        <p:nvSpPr>
          <p:cNvPr id="12" name="Rectangle 4"/>
          <p:cNvSpPr>
            <a:spLocks noGrp="1" noChangeArrowheads="1"/>
          </p:cNvSpPr>
          <p:nvPr>
            <p:ph type="title"/>
          </p:nvPr>
        </p:nvSpPr>
        <p:spPr>
          <a:xfrm>
            <a:off x="618070" y="549277"/>
            <a:ext cx="11205633" cy="84455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3700" kern="1200" dirty="0" smtClean="0"/>
            </a:lvl1pPr>
          </a:lstStyle>
          <a:p>
            <a:pPr lvl="0"/>
            <a:r>
              <a:rPr lang="en-US" altLang="en-US"/>
              <a:t>Click to edit Master title style</a:t>
            </a:r>
            <a:endParaRPr lang="en-GB" altLang="en-US" dirty="0"/>
          </a:p>
        </p:txBody>
      </p:sp>
      <p:sp>
        <p:nvSpPr>
          <p:cNvPr id="14" name="Picture Placeholder 8"/>
          <p:cNvSpPr>
            <a:spLocks noGrp="1"/>
          </p:cNvSpPr>
          <p:nvPr>
            <p:ph type="pic" sz="quarter" idx="22"/>
          </p:nvPr>
        </p:nvSpPr>
        <p:spPr>
          <a:xfrm>
            <a:off x="4381503" y="3"/>
            <a:ext cx="7810500" cy="6294967"/>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7" name="Slide Number Placeholder 5"/>
          <p:cNvSpPr>
            <a:spLocks noGrp="1"/>
          </p:cNvSpPr>
          <p:nvPr>
            <p:ph type="sldNum" sz="quarter" idx="23"/>
          </p:nvPr>
        </p:nvSpPr>
        <p:spPr>
          <a:xfrm>
            <a:off x="5810253" y="6474884"/>
            <a:ext cx="552449" cy="1841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600"/>
              </a:lnSpc>
              <a:defRPr lang="en-GB" sz="1200">
                <a:solidFill>
                  <a:schemeClr val="bg1"/>
                </a:solidFill>
              </a:defRPr>
            </a:lvl1pPr>
          </a:lstStyle>
          <a:p>
            <a:pPr defTabSz="914377" fontAlgn="base">
              <a:spcBef>
                <a:spcPct val="0"/>
              </a:spcBef>
              <a:spcAft>
                <a:spcPct val="0"/>
              </a:spcAft>
              <a:defRPr/>
            </a:pPr>
            <a:fld id="{BAAA2B01-B512-4650-90E0-024ED79178B0}" type="slidenum">
              <a:rPr lang="en-GB" smtClean="0">
                <a:solidFill>
                  <a:srgbClr val="FFFFFF"/>
                </a:solidFill>
              </a:rPr>
              <a:pPr defTabSz="914377" fontAlgn="base">
                <a:spcBef>
                  <a:spcPct val="0"/>
                </a:spcBef>
                <a:spcAft>
                  <a:spcPct val="0"/>
                </a:spcAft>
                <a:defRPr/>
              </a:pPr>
              <a:t>‹#›</a:t>
            </a:fld>
            <a:endParaRPr lang="en-GB" dirty="0">
              <a:solidFill>
                <a:srgbClr val="FFFFFF"/>
              </a:solidFill>
            </a:endParaRPr>
          </a:p>
        </p:txBody>
      </p:sp>
    </p:spTree>
    <p:extLst>
      <p:ext uri="{BB962C8B-B14F-4D97-AF65-F5344CB8AC3E}">
        <p14:creationId xmlns:p14="http://schemas.microsoft.com/office/powerpoint/2010/main" val="8086024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userDrawn="1"/>
        </p:nvSpPr>
        <p:spPr bwMode="auto">
          <a:xfrm>
            <a:off x="8496302" y="6481233"/>
            <a:ext cx="3054351" cy="18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377" fontAlgn="base">
              <a:lnSpc>
                <a:spcPts val="1600"/>
              </a:lnSpc>
              <a:spcBef>
                <a:spcPct val="0"/>
              </a:spcBef>
              <a:spcAft>
                <a:spcPct val="0"/>
              </a:spcAft>
              <a:defRPr/>
            </a:pPr>
            <a:r>
              <a:rPr lang="en-GB" altLang="en-US" sz="1200" dirty="0">
                <a:solidFill>
                  <a:srgbClr val="FFFFFF"/>
                </a:solidFill>
              </a:rPr>
              <a:t>www.ecb.europa.eu © </a:t>
            </a:r>
          </a:p>
        </p:txBody>
      </p:sp>
      <p:sp>
        <p:nvSpPr>
          <p:cNvPr id="9" name="Picture Placeholder 8"/>
          <p:cNvSpPr>
            <a:spLocks noGrp="1"/>
          </p:cNvSpPr>
          <p:nvPr>
            <p:ph type="pic" sz="quarter" idx="22"/>
          </p:nvPr>
        </p:nvSpPr>
        <p:spPr>
          <a:xfrm>
            <a:off x="4381503" y="3"/>
            <a:ext cx="7810500" cy="6294967"/>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3" name="Picture Placeholder 2"/>
          <p:cNvSpPr>
            <a:spLocks noGrp="1"/>
          </p:cNvSpPr>
          <p:nvPr>
            <p:ph type="pic" sz="quarter" idx="21"/>
          </p:nvPr>
        </p:nvSpPr>
        <p:spPr>
          <a:xfrm>
            <a:off x="0" y="1432984"/>
            <a:ext cx="5630333" cy="4861983"/>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r>
              <a:rPr lang="en-US" noProof="0"/>
              <a:t>Click icon to add picture</a:t>
            </a:r>
            <a:endParaRPr lang="en-GB" noProof="0" dirty="0"/>
          </a:p>
        </p:txBody>
      </p:sp>
      <p:sp>
        <p:nvSpPr>
          <p:cNvPr id="14" name="Rectangle 4"/>
          <p:cNvSpPr>
            <a:spLocks noGrp="1" noChangeArrowheads="1"/>
          </p:cNvSpPr>
          <p:nvPr>
            <p:ph type="title"/>
          </p:nvPr>
        </p:nvSpPr>
        <p:spPr>
          <a:xfrm>
            <a:off x="618070" y="549277"/>
            <a:ext cx="11205633" cy="84455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37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23"/>
          </p:nvPr>
        </p:nvSpPr>
        <p:spPr>
          <a:xfrm>
            <a:off x="5810253" y="6474884"/>
            <a:ext cx="552449" cy="1841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600"/>
              </a:lnSpc>
              <a:defRPr lang="en-GB" sz="1200">
                <a:solidFill>
                  <a:schemeClr val="bg1"/>
                </a:solidFill>
              </a:defRPr>
            </a:lvl1pPr>
          </a:lstStyle>
          <a:p>
            <a:pPr defTabSz="914377" fontAlgn="base">
              <a:spcBef>
                <a:spcPct val="0"/>
              </a:spcBef>
              <a:spcAft>
                <a:spcPct val="0"/>
              </a:spcAft>
              <a:defRPr/>
            </a:pPr>
            <a:fld id="{BD9341D4-07C6-4282-AE38-5248E8AD561A}" type="slidenum">
              <a:rPr lang="en-GB" smtClean="0">
                <a:solidFill>
                  <a:srgbClr val="FFFFFF"/>
                </a:solidFill>
              </a:rPr>
              <a:pPr defTabSz="914377" fontAlgn="base">
                <a:spcBef>
                  <a:spcPct val="0"/>
                </a:spcBef>
                <a:spcAft>
                  <a:spcPct val="0"/>
                </a:spcAft>
                <a:defRPr/>
              </a:pPr>
              <a:t>‹#›</a:t>
            </a:fld>
            <a:endParaRPr lang="en-GB" dirty="0">
              <a:solidFill>
                <a:srgbClr val="FFFFFF"/>
              </a:solidFill>
            </a:endParaRPr>
          </a:p>
        </p:txBody>
      </p:sp>
    </p:spTree>
    <p:extLst>
      <p:ext uri="{BB962C8B-B14F-4D97-AF65-F5344CB8AC3E}">
        <p14:creationId xmlns:p14="http://schemas.microsoft.com/office/powerpoint/2010/main" val="42487345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userDrawn="1"/>
        </p:nvSpPr>
        <p:spPr bwMode="auto">
          <a:xfrm>
            <a:off x="5363633" y="4942419"/>
            <a:ext cx="6096000" cy="1229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4" tIns="60957" rIns="121914" bIns="60957">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defTabSz="914377" eaLnBrk="1" fontAlgn="base" hangingPunct="1">
              <a:spcBef>
                <a:spcPct val="0"/>
              </a:spcBef>
              <a:spcAft>
                <a:spcPct val="0"/>
              </a:spcAft>
              <a:buClrTx/>
              <a:buFontTx/>
              <a:buNone/>
              <a:defRPr/>
            </a:pPr>
            <a:r>
              <a:rPr lang="en-GB" altLang="en-US" sz="2400" dirty="0">
                <a:solidFill>
                  <a:srgbClr val="585858"/>
                </a:solidFill>
              </a:rPr>
              <a:t>Use this type of slide to combine text information with an additional picture.</a:t>
            </a:r>
          </a:p>
          <a:p>
            <a:pPr algn="ctr" defTabSz="914377" eaLnBrk="1" fontAlgn="base" hangingPunct="1">
              <a:spcBef>
                <a:spcPct val="0"/>
              </a:spcBef>
              <a:spcAft>
                <a:spcPct val="0"/>
              </a:spcAft>
              <a:buClrTx/>
              <a:buFontTx/>
              <a:buNone/>
              <a:defRPr/>
            </a:pPr>
            <a:endParaRPr lang="en-GB" altLang="en-US" sz="2400" dirty="0">
              <a:solidFill>
                <a:srgbClr val="585858"/>
              </a:solidFill>
            </a:endParaRPr>
          </a:p>
        </p:txBody>
      </p:sp>
      <p:sp>
        <p:nvSpPr>
          <p:cNvPr id="7" name="Rectangle 9"/>
          <p:cNvSpPr>
            <a:spLocks noChangeArrowheads="1"/>
          </p:cNvSpPr>
          <p:nvPr userDrawn="1"/>
        </p:nvSpPr>
        <p:spPr bwMode="auto">
          <a:xfrm>
            <a:off x="8496302" y="6481233"/>
            <a:ext cx="3054351" cy="18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377" fontAlgn="base">
              <a:lnSpc>
                <a:spcPts val="1600"/>
              </a:lnSpc>
              <a:spcBef>
                <a:spcPct val="0"/>
              </a:spcBef>
              <a:spcAft>
                <a:spcPct val="0"/>
              </a:spcAft>
              <a:defRPr/>
            </a:pPr>
            <a:r>
              <a:rPr lang="en-GB" altLang="en-US" sz="1200" dirty="0">
                <a:solidFill>
                  <a:srgbClr val="FFFFFF"/>
                </a:solidFill>
              </a:rPr>
              <a:t>www.ecb.europa.eu © </a:t>
            </a:r>
          </a:p>
        </p:txBody>
      </p:sp>
      <p:sp>
        <p:nvSpPr>
          <p:cNvPr id="34" name="Picture Placeholder 33"/>
          <p:cNvSpPr>
            <a:spLocks noGrp="1"/>
          </p:cNvSpPr>
          <p:nvPr>
            <p:ph type="pic" sz="quarter" idx="25"/>
          </p:nvPr>
        </p:nvSpPr>
        <p:spPr>
          <a:xfrm>
            <a:off x="0" y="1441451"/>
            <a:ext cx="5708651" cy="4868224"/>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r>
              <a:rPr lang="en-US" noProof="0"/>
              <a:t>Click icon to add picture</a:t>
            </a:r>
            <a:endParaRPr lang="en-GB" noProof="0" dirty="0"/>
          </a:p>
        </p:txBody>
      </p:sp>
      <p:sp>
        <p:nvSpPr>
          <p:cNvPr id="36" name="Picture Placeholder 35"/>
          <p:cNvSpPr>
            <a:spLocks noGrp="1"/>
          </p:cNvSpPr>
          <p:nvPr>
            <p:ph type="pic" sz="quarter" idx="26"/>
          </p:nvPr>
        </p:nvSpPr>
        <p:spPr>
          <a:xfrm>
            <a:off x="4889502" y="1441453"/>
            <a:ext cx="4425951" cy="2967567"/>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r>
              <a:rPr lang="en-US" noProof="0"/>
              <a:t>Click icon to add picture</a:t>
            </a:r>
            <a:endParaRPr lang="en-GB" noProof="0"/>
          </a:p>
        </p:txBody>
      </p:sp>
      <p:sp>
        <p:nvSpPr>
          <p:cNvPr id="38" name="Picture Placeholder 37"/>
          <p:cNvSpPr>
            <a:spLocks noGrp="1"/>
          </p:cNvSpPr>
          <p:nvPr>
            <p:ph type="pic" sz="quarter" idx="27"/>
          </p:nvPr>
        </p:nvSpPr>
        <p:spPr>
          <a:xfrm>
            <a:off x="8496303" y="1441453"/>
            <a:ext cx="3695700" cy="2967567"/>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r>
              <a:rPr lang="en-US" noProof="0"/>
              <a:t>Click icon to add picture</a:t>
            </a:r>
            <a:endParaRPr lang="en-GB" noProof="0"/>
          </a:p>
        </p:txBody>
      </p:sp>
      <p:sp>
        <p:nvSpPr>
          <p:cNvPr id="12" name="Rectangle 4"/>
          <p:cNvSpPr>
            <a:spLocks noGrp="1" noChangeArrowheads="1"/>
          </p:cNvSpPr>
          <p:nvPr>
            <p:ph type="title"/>
          </p:nvPr>
        </p:nvSpPr>
        <p:spPr>
          <a:xfrm>
            <a:off x="618070" y="549277"/>
            <a:ext cx="11205633" cy="84455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3700" kern="1200" dirty="0" smtClean="0"/>
            </a:lvl1pPr>
          </a:lstStyle>
          <a:p>
            <a:pPr lvl="0"/>
            <a:r>
              <a:rPr lang="en-US" altLang="en-US"/>
              <a:t>Click to edit Master title style</a:t>
            </a:r>
            <a:endParaRPr lang="en-GB" altLang="en-US" dirty="0"/>
          </a:p>
        </p:txBody>
      </p:sp>
      <p:sp>
        <p:nvSpPr>
          <p:cNvPr id="8" name="Slide Number Placeholder 5"/>
          <p:cNvSpPr>
            <a:spLocks noGrp="1"/>
          </p:cNvSpPr>
          <p:nvPr>
            <p:ph type="sldNum" sz="quarter" idx="28"/>
          </p:nvPr>
        </p:nvSpPr>
        <p:spPr>
          <a:xfrm>
            <a:off x="5810253" y="6474884"/>
            <a:ext cx="552449" cy="1841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600"/>
              </a:lnSpc>
              <a:defRPr lang="en-GB" sz="1200">
                <a:solidFill>
                  <a:schemeClr val="bg1"/>
                </a:solidFill>
              </a:defRPr>
            </a:lvl1pPr>
          </a:lstStyle>
          <a:p>
            <a:pPr defTabSz="914377" fontAlgn="base">
              <a:spcBef>
                <a:spcPct val="0"/>
              </a:spcBef>
              <a:spcAft>
                <a:spcPct val="0"/>
              </a:spcAft>
              <a:defRPr/>
            </a:pPr>
            <a:fld id="{7A03BAC3-5655-4B19-B6D0-8045C16EFFF7}" type="slidenum">
              <a:rPr lang="en-GB" smtClean="0">
                <a:solidFill>
                  <a:srgbClr val="FFFFFF"/>
                </a:solidFill>
              </a:rPr>
              <a:pPr defTabSz="914377" fontAlgn="base">
                <a:spcBef>
                  <a:spcPct val="0"/>
                </a:spcBef>
                <a:spcAft>
                  <a:spcPct val="0"/>
                </a:spcAft>
                <a:defRPr/>
              </a:pPr>
              <a:t>‹#›</a:t>
            </a:fld>
            <a:endParaRPr lang="en-GB" dirty="0">
              <a:solidFill>
                <a:srgbClr val="FFFFFF"/>
              </a:solidFill>
            </a:endParaRPr>
          </a:p>
        </p:txBody>
      </p:sp>
    </p:spTree>
    <p:extLst>
      <p:ext uri="{BB962C8B-B14F-4D97-AF65-F5344CB8AC3E}">
        <p14:creationId xmlns:p14="http://schemas.microsoft.com/office/powerpoint/2010/main" val="3369339529"/>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userDrawn="1"/>
        </p:nvGrpSpPr>
        <p:grpSpPr bwMode="auto">
          <a:xfrm>
            <a:off x="93135" y="3216881"/>
            <a:ext cx="6290733" cy="2178707"/>
            <a:chOff x="683589" y="2580234"/>
            <a:chExt cx="3582384" cy="1600352"/>
          </a:xfrm>
        </p:grpSpPr>
        <p:sp>
          <p:nvSpPr>
            <p:cNvPr id="8" name="Parallelogram 7"/>
            <p:cNvSpPr/>
            <p:nvPr/>
          </p:nvSpPr>
          <p:spPr bwMode="auto">
            <a:xfrm>
              <a:off x="733010" y="2580234"/>
              <a:ext cx="3532963" cy="342720"/>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defTabSz="914377" eaLnBrk="0" fontAlgn="base" hangingPunct="0">
                <a:spcBef>
                  <a:spcPct val="50000"/>
                </a:spcBef>
                <a:spcAft>
                  <a:spcPct val="0"/>
                </a:spcAft>
                <a:defRPr/>
              </a:pPr>
              <a:endParaRPr lang="en-GB" sz="1900">
                <a:solidFill>
                  <a:srgbClr val="585858"/>
                </a:solidFill>
                <a:ea typeface="ヒラギノ角ゴ Pro W3" pitchFamily="-64" charset="-128"/>
              </a:endParaRPr>
            </a:p>
          </p:txBody>
        </p:sp>
        <p:sp>
          <p:nvSpPr>
            <p:cNvPr id="9" name="Parallelogram 8"/>
            <p:cNvSpPr/>
            <p:nvPr/>
          </p:nvSpPr>
          <p:spPr bwMode="auto">
            <a:xfrm>
              <a:off x="683589" y="3835133"/>
              <a:ext cx="3164118" cy="34545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defTabSz="914377" eaLnBrk="0" fontAlgn="base" hangingPunct="0">
                <a:spcBef>
                  <a:spcPct val="50000"/>
                </a:spcBef>
                <a:spcAft>
                  <a:spcPct val="0"/>
                </a:spcAft>
                <a:defRPr/>
              </a:pPr>
              <a:endParaRPr lang="en-GB" sz="1900">
                <a:solidFill>
                  <a:srgbClr val="585858"/>
                </a:solidFill>
                <a:ea typeface="ヒラギノ角ゴ Pro W3" pitchFamily="-64" charset="-128"/>
              </a:endParaRPr>
            </a:p>
          </p:txBody>
        </p:sp>
      </p:grpSp>
      <p:grpSp>
        <p:nvGrpSpPr>
          <p:cNvPr id="10" name="Group 13"/>
          <p:cNvGrpSpPr>
            <a:grpSpLocks/>
          </p:cNvGrpSpPr>
          <p:nvPr userDrawn="1"/>
        </p:nvGrpSpPr>
        <p:grpSpPr bwMode="auto">
          <a:xfrm>
            <a:off x="5761568" y="3216881"/>
            <a:ext cx="6290733" cy="2178707"/>
            <a:chOff x="683589" y="2580234"/>
            <a:chExt cx="3582384" cy="1600352"/>
          </a:xfrm>
        </p:grpSpPr>
        <p:sp>
          <p:nvSpPr>
            <p:cNvPr id="11" name="Parallelogram 10"/>
            <p:cNvSpPr/>
            <p:nvPr/>
          </p:nvSpPr>
          <p:spPr bwMode="auto">
            <a:xfrm>
              <a:off x="733010" y="2580234"/>
              <a:ext cx="3532963" cy="342720"/>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defTabSz="914377" eaLnBrk="0" fontAlgn="base" hangingPunct="0">
                <a:spcBef>
                  <a:spcPct val="50000"/>
                </a:spcBef>
                <a:spcAft>
                  <a:spcPct val="0"/>
                </a:spcAft>
                <a:defRPr/>
              </a:pPr>
              <a:endParaRPr lang="en-GB" sz="1900">
                <a:solidFill>
                  <a:srgbClr val="585858"/>
                </a:solidFill>
                <a:ea typeface="ヒラギノ角ゴ Pro W3" pitchFamily="-64" charset="-128"/>
              </a:endParaRPr>
            </a:p>
          </p:txBody>
        </p:sp>
        <p:sp>
          <p:nvSpPr>
            <p:cNvPr id="12" name="Parallelogram 11"/>
            <p:cNvSpPr/>
            <p:nvPr/>
          </p:nvSpPr>
          <p:spPr bwMode="auto">
            <a:xfrm>
              <a:off x="683589" y="3835133"/>
              <a:ext cx="3164118" cy="34545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defTabSz="914377" eaLnBrk="0" fontAlgn="base" hangingPunct="0">
                <a:spcBef>
                  <a:spcPct val="50000"/>
                </a:spcBef>
                <a:spcAft>
                  <a:spcPct val="0"/>
                </a:spcAft>
                <a:defRPr/>
              </a:pPr>
              <a:endParaRPr lang="en-GB" sz="1900">
                <a:solidFill>
                  <a:srgbClr val="585858"/>
                </a:solidFill>
                <a:ea typeface="ヒラギノ角ゴ Pro W3" pitchFamily="-64" charset="-128"/>
              </a:endParaRPr>
            </a:p>
          </p:txBody>
        </p:sp>
      </p:grpSp>
      <p:sp>
        <p:nvSpPr>
          <p:cNvPr id="13" name="Rectangle 9"/>
          <p:cNvSpPr>
            <a:spLocks noChangeArrowheads="1"/>
          </p:cNvSpPr>
          <p:nvPr userDrawn="1"/>
        </p:nvSpPr>
        <p:spPr bwMode="auto">
          <a:xfrm>
            <a:off x="8496302" y="6481233"/>
            <a:ext cx="3054351" cy="18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377" fontAlgn="base">
              <a:lnSpc>
                <a:spcPts val="1600"/>
              </a:lnSpc>
              <a:spcBef>
                <a:spcPct val="0"/>
              </a:spcBef>
              <a:spcAft>
                <a:spcPct val="0"/>
              </a:spcAft>
              <a:defRPr/>
            </a:pPr>
            <a:r>
              <a:rPr lang="en-GB" altLang="en-US" sz="1200" dirty="0">
                <a:solidFill>
                  <a:srgbClr val="FFFFFF"/>
                </a:solidFill>
              </a:rPr>
              <a:t>www.ecb.europa.eu © </a:t>
            </a:r>
          </a:p>
        </p:txBody>
      </p:sp>
      <p:sp>
        <p:nvSpPr>
          <p:cNvPr id="18" name="Rectangle 4"/>
          <p:cNvSpPr>
            <a:spLocks noGrp="1" noChangeArrowheads="1"/>
          </p:cNvSpPr>
          <p:nvPr>
            <p:ph type="title"/>
          </p:nvPr>
        </p:nvSpPr>
        <p:spPr>
          <a:xfrm>
            <a:off x="618070" y="549277"/>
            <a:ext cx="11205633" cy="84455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37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1064684" y="1838390"/>
            <a:ext cx="4485216" cy="2930836"/>
          </a:xfrm>
        </p:spPr>
        <p:txBody>
          <a:bodyPr/>
          <a:lstStyle/>
          <a:p>
            <a:pPr lvl="0"/>
            <a:r>
              <a:rPr lang="en-US" noProof="0"/>
              <a:t>Click icon to add picture</a:t>
            </a:r>
            <a:endParaRPr lang="en-GB" noProof="0"/>
          </a:p>
        </p:txBody>
      </p:sp>
      <p:sp>
        <p:nvSpPr>
          <p:cNvPr id="19" name="Picture Placeholder 2"/>
          <p:cNvSpPr>
            <a:spLocks noGrp="1"/>
          </p:cNvSpPr>
          <p:nvPr>
            <p:ph type="pic" sz="quarter" idx="22"/>
          </p:nvPr>
        </p:nvSpPr>
        <p:spPr>
          <a:xfrm>
            <a:off x="6733117" y="1838390"/>
            <a:ext cx="4485216" cy="2930836"/>
          </a:xfrm>
        </p:spPr>
        <p:txBody>
          <a:bodyPr/>
          <a:lstStyle/>
          <a:p>
            <a:pPr lvl="0"/>
            <a:r>
              <a:rPr lang="en-US" noProof="0"/>
              <a:t>Click icon to add picture</a:t>
            </a:r>
            <a:endParaRPr lang="en-GB" noProof="0"/>
          </a:p>
        </p:txBody>
      </p:sp>
      <p:sp>
        <p:nvSpPr>
          <p:cNvPr id="20" name="Text Placeholder 19"/>
          <p:cNvSpPr>
            <a:spLocks noGrp="1"/>
          </p:cNvSpPr>
          <p:nvPr>
            <p:ph type="body" sz="quarter" idx="23"/>
          </p:nvPr>
        </p:nvSpPr>
        <p:spPr>
          <a:xfrm>
            <a:off x="311153" y="4970435"/>
            <a:ext cx="5090583" cy="3693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24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21" name="Text Placeholder 19"/>
          <p:cNvSpPr>
            <a:spLocks noGrp="1"/>
          </p:cNvSpPr>
          <p:nvPr>
            <p:ph type="body" sz="quarter" idx="24"/>
          </p:nvPr>
        </p:nvSpPr>
        <p:spPr>
          <a:xfrm>
            <a:off x="5951010" y="4970435"/>
            <a:ext cx="5090583" cy="3693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24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4" name="Slide Number Placeholder 5"/>
          <p:cNvSpPr>
            <a:spLocks noGrp="1"/>
          </p:cNvSpPr>
          <p:nvPr>
            <p:ph type="sldNum" sz="quarter" idx="25"/>
          </p:nvPr>
        </p:nvSpPr>
        <p:spPr>
          <a:xfrm>
            <a:off x="5810253" y="6474884"/>
            <a:ext cx="552449" cy="1841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600"/>
              </a:lnSpc>
              <a:defRPr lang="en-GB" sz="1200">
                <a:solidFill>
                  <a:schemeClr val="bg1"/>
                </a:solidFill>
              </a:defRPr>
            </a:lvl1pPr>
          </a:lstStyle>
          <a:p>
            <a:pPr defTabSz="914377" fontAlgn="base">
              <a:spcBef>
                <a:spcPct val="0"/>
              </a:spcBef>
              <a:spcAft>
                <a:spcPct val="0"/>
              </a:spcAft>
              <a:defRPr/>
            </a:pPr>
            <a:fld id="{99CD2E2F-F92A-4B02-9BE7-CCF47B525670}" type="slidenum">
              <a:rPr lang="en-GB" smtClean="0">
                <a:solidFill>
                  <a:srgbClr val="FFFFFF"/>
                </a:solidFill>
              </a:rPr>
              <a:pPr defTabSz="914377" fontAlgn="base">
                <a:spcBef>
                  <a:spcPct val="0"/>
                </a:spcBef>
                <a:spcAft>
                  <a:spcPct val="0"/>
                </a:spcAft>
                <a:defRPr/>
              </a:pPr>
              <a:t>‹#›</a:t>
            </a:fld>
            <a:endParaRPr lang="en-GB" dirty="0">
              <a:solidFill>
                <a:srgbClr val="FFFFFF"/>
              </a:solidFill>
            </a:endParaRPr>
          </a:p>
        </p:txBody>
      </p:sp>
    </p:spTree>
    <p:extLst>
      <p:ext uri="{BB962C8B-B14F-4D97-AF65-F5344CB8AC3E}">
        <p14:creationId xmlns:p14="http://schemas.microsoft.com/office/powerpoint/2010/main" val="28533115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userDrawn="1"/>
        </p:nvGrpSpPr>
        <p:grpSpPr bwMode="auto">
          <a:xfrm>
            <a:off x="7596719" y="4713874"/>
            <a:ext cx="3989916" cy="1560671"/>
            <a:chOff x="683589" y="2477846"/>
            <a:chExt cx="3582384" cy="1806447"/>
          </a:xfrm>
        </p:grpSpPr>
        <p:sp>
          <p:nvSpPr>
            <p:cNvPr id="16" name="Parallelogram 15"/>
            <p:cNvSpPr/>
            <p:nvPr/>
          </p:nvSpPr>
          <p:spPr bwMode="auto">
            <a:xfrm>
              <a:off x="733001" y="2477846"/>
              <a:ext cx="3532972" cy="54866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defTabSz="914377" eaLnBrk="0" fontAlgn="base" hangingPunct="0">
                <a:spcBef>
                  <a:spcPct val="50000"/>
                </a:spcBef>
                <a:spcAft>
                  <a:spcPct val="0"/>
                </a:spcAft>
                <a:defRPr/>
              </a:pPr>
              <a:endParaRPr lang="en-GB" sz="1900">
                <a:solidFill>
                  <a:srgbClr val="585858"/>
                </a:solidFill>
                <a:ea typeface="ヒラギノ角ゴ Pro W3" pitchFamily="-64" charset="-128"/>
              </a:endParaRPr>
            </a:p>
          </p:txBody>
        </p:sp>
        <p:sp>
          <p:nvSpPr>
            <p:cNvPr id="17" name="Parallelogram 16"/>
            <p:cNvSpPr/>
            <p:nvPr/>
          </p:nvSpPr>
          <p:spPr bwMode="auto">
            <a:xfrm>
              <a:off x="683589" y="3731320"/>
              <a:ext cx="3164281" cy="55297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defTabSz="914377" eaLnBrk="0" fontAlgn="base" hangingPunct="0">
                <a:spcBef>
                  <a:spcPct val="50000"/>
                </a:spcBef>
                <a:spcAft>
                  <a:spcPct val="0"/>
                </a:spcAft>
                <a:defRPr/>
              </a:pPr>
              <a:endParaRPr lang="en-GB" sz="1900">
                <a:solidFill>
                  <a:srgbClr val="585858"/>
                </a:solidFill>
                <a:ea typeface="ヒラギノ角ゴ Pro W3" pitchFamily="-64" charset="-128"/>
              </a:endParaRPr>
            </a:p>
          </p:txBody>
        </p:sp>
      </p:grpSp>
      <p:grpSp>
        <p:nvGrpSpPr>
          <p:cNvPr id="18" name="Group 13"/>
          <p:cNvGrpSpPr>
            <a:grpSpLocks/>
          </p:cNvGrpSpPr>
          <p:nvPr userDrawn="1"/>
        </p:nvGrpSpPr>
        <p:grpSpPr bwMode="auto">
          <a:xfrm>
            <a:off x="3903135" y="4721283"/>
            <a:ext cx="3989917" cy="1559614"/>
            <a:chOff x="683589" y="2477503"/>
            <a:chExt cx="3582384" cy="1806844"/>
          </a:xfrm>
        </p:grpSpPr>
        <p:sp>
          <p:nvSpPr>
            <p:cNvPr id="19" name="Parallelogram 18"/>
            <p:cNvSpPr/>
            <p:nvPr/>
          </p:nvSpPr>
          <p:spPr bwMode="auto">
            <a:xfrm>
              <a:off x="733001" y="2477503"/>
              <a:ext cx="3532972" cy="549159"/>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defTabSz="914377" eaLnBrk="0" fontAlgn="base" hangingPunct="0">
                <a:spcBef>
                  <a:spcPct val="50000"/>
                </a:spcBef>
                <a:spcAft>
                  <a:spcPct val="0"/>
                </a:spcAft>
                <a:defRPr/>
              </a:pPr>
              <a:endParaRPr lang="en-GB" sz="1900">
                <a:solidFill>
                  <a:srgbClr val="585858"/>
                </a:solidFill>
                <a:ea typeface="ヒラギノ角ゴ Pro W3" pitchFamily="-64" charset="-128"/>
              </a:endParaRPr>
            </a:p>
          </p:txBody>
        </p:sp>
        <p:sp>
          <p:nvSpPr>
            <p:cNvPr id="20" name="Parallelogram 19"/>
            <p:cNvSpPr/>
            <p:nvPr/>
          </p:nvSpPr>
          <p:spPr bwMode="auto">
            <a:xfrm>
              <a:off x="683589" y="3730878"/>
              <a:ext cx="3164281" cy="553469"/>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defTabSz="914377" eaLnBrk="0" fontAlgn="base" hangingPunct="0">
                <a:spcBef>
                  <a:spcPct val="50000"/>
                </a:spcBef>
                <a:spcAft>
                  <a:spcPct val="0"/>
                </a:spcAft>
                <a:defRPr/>
              </a:pPr>
              <a:endParaRPr lang="en-GB" sz="1900">
                <a:solidFill>
                  <a:srgbClr val="585858"/>
                </a:solidFill>
                <a:ea typeface="ヒラギノ角ゴ Pro W3" pitchFamily="-64" charset="-128"/>
              </a:endParaRPr>
            </a:p>
          </p:txBody>
        </p:sp>
      </p:grpSp>
      <p:grpSp>
        <p:nvGrpSpPr>
          <p:cNvPr id="21" name="Group 13"/>
          <p:cNvGrpSpPr>
            <a:grpSpLocks/>
          </p:cNvGrpSpPr>
          <p:nvPr userDrawn="1"/>
        </p:nvGrpSpPr>
        <p:grpSpPr bwMode="auto">
          <a:xfrm>
            <a:off x="209551" y="4721283"/>
            <a:ext cx="3992033" cy="1559614"/>
            <a:chOff x="683589" y="2477503"/>
            <a:chExt cx="3582384" cy="1806844"/>
          </a:xfrm>
        </p:grpSpPr>
        <p:sp>
          <p:nvSpPr>
            <p:cNvPr id="22" name="Parallelogram 21"/>
            <p:cNvSpPr/>
            <p:nvPr/>
          </p:nvSpPr>
          <p:spPr bwMode="auto">
            <a:xfrm>
              <a:off x="732975" y="2477503"/>
              <a:ext cx="3532998" cy="549159"/>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defTabSz="914377" eaLnBrk="0" fontAlgn="base" hangingPunct="0">
                <a:spcBef>
                  <a:spcPct val="50000"/>
                </a:spcBef>
                <a:spcAft>
                  <a:spcPct val="0"/>
                </a:spcAft>
                <a:defRPr/>
              </a:pPr>
              <a:endParaRPr lang="en-GB" sz="1900">
                <a:solidFill>
                  <a:srgbClr val="585858"/>
                </a:solidFill>
                <a:ea typeface="ヒラギノ角ゴ Pro W3" pitchFamily="-64" charset="-128"/>
              </a:endParaRPr>
            </a:p>
          </p:txBody>
        </p:sp>
        <p:sp>
          <p:nvSpPr>
            <p:cNvPr id="23" name="Parallelogram 22"/>
            <p:cNvSpPr/>
            <p:nvPr/>
          </p:nvSpPr>
          <p:spPr bwMode="auto">
            <a:xfrm>
              <a:off x="683589" y="3730878"/>
              <a:ext cx="3164503" cy="553469"/>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defTabSz="914377" eaLnBrk="0" fontAlgn="base" hangingPunct="0">
                <a:spcBef>
                  <a:spcPct val="50000"/>
                </a:spcBef>
                <a:spcAft>
                  <a:spcPct val="0"/>
                </a:spcAft>
                <a:defRPr/>
              </a:pPr>
              <a:endParaRPr lang="en-GB" sz="1900">
                <a:solidFill>
                  <a:srgbClr val="585858"/>
                </a:solidFill>
                <a:ea typeface="ヒラギノ角ゴ Pro W3" pitchFamily="-64" charset="-128"/>
              </a:endParaRPr>
            </a:p>
          </p:txBody>
        </p:sp>
      </p:grpSp>
      <p:grpSp>
        <p:nvGrpSpPr>
          <p:cNvPr id="24" name="Group 13"/>
          <p:cNvGrpSpPr>
            <a:grpSpLocks/>
          </p:cNvGrpSpPr>
          <p:nvPr userDrawn="1"/>
        </p:nvGrpSpPr>
        <p:grpSpPr bwMode="auto">
          <a:xfrm>
            <a:off x="7884586" y="2324159"/>
            <a:ext cx="3992033" cy="1560670"/>
            <a:chOff x="683589" y="2477848"/>
            <a:chExt cx="3582384" cy="1806445"/>
          </a:xfrm>
        </p:grpSpPr>
        <p:sp>
          <p:nvSpPr>
            <p:cNvPr id="25" name="Parallelogram 24"/>
            <p:cNvSpPr/>
            <p:nvPr/>
          </p:nvSpPr>
          <p:spPr bwMode="auto">
            <a:xfrm>
              <a:off x="732975" y="2477848"/>
              <a:ext cx="3532998" cy="54866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defTabSz="914377" eaLnBrk="0" fontAlgn="base" hangingPunct="0">
                <a:spcBef>
                  <a:spcPct val="50000"/>
                </a:spcBef>
                <a:spcAft>
                  <a:spcPct val="0"/>
                </a:spcAft>
                <a:defRPr/>
              </a:pPr>
              <a:endParaRPr lang="en-GB" sz="1900">
                <a:solidFill>
                  <a:srgbClr val="585858"/>
                </a:solidFill>
                <a:ea typeface="ヒラギノ角ゴ Pro W3" pitchFamily="-64" charset="-128"/>
              </a:endParaRPr>
            </a:p>
          </p:txBody>
        </p:sp>
        <p:sp>
          <p:nvSpPr>
            <p:cNvPr id="26" name="Parallelogram 25"/>
            <p:cNvSpPr/>
            <p:nvPr/>
          </p:nvSpPr>
          <p:spPr bwMode="auto">
            <a:xfrm>
              <a:off x="683589" y="3731321"/>
              <a:ext cx="3164503" cy="552972"/>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defTabSz="914377" eaLnBrk="0" fontAlgn="base" hangingPunct="0">
                <a:spcBef>
                  <a:spcPct val="50000"/>
                </a:spcBef>
                <a:spcAft>
                  <a:spcPct val="0"/>
                </a:spcAft>
                <a:defRPr/>
              </a:pPr>
              <a:endParaRPr lang="en-GB" sz="1900">
                <a:solidFill>
                  <a:srgbClr val="585858"/>
                </a:solidFill>
                <a:ea typeface="ヒラギノ角ゴ Pro W3" pitchFamily="-64" charset="-128"/>
              </a:endParaRPr>
            </a:p>
          </p:txBody>
        </p:sp>
      </p:grpSp>
      <p:grpSp>
        <p:nvGrpSpPr>
          <p:cNvPr id="27" name="Group 13"/>
          <p:cNvGrpSpPr>
            <a:grpSpLocks/>
          </p:cNvGrpSpPr>
          <p:nvPr userDrawn="1"/>
        </p:nvGrpSpPr>
        <p:grpSpPr bwMode="auto">
          <a:xfrm>
            <a:off x="4191002" y="2331566"/>
            <a:ext cx="3992033" cy="1559612"/>
            <a:chOff x="683589" y="2477503"/>
            <a:chExt cx="3582384" cy="1806842"/>
          </a:xfrm>
        </p:grpSpPr>
        <p:sp>
          <p:nvSpPr>
            <p:cNvPr id="28" name="Parallelogram 27"/>
            <p:cNvSpPr/>
            <p:nvPr/>
          </p:nvSpPr>
          <p:spPr bwMode="auto">
            <a:xfrm>
              <a:off x="732975" y="2477503"/>
              <a:ext cx="3532998" cy="549159"/>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defTabSz="914377" eaLnBrk="0" fontAlgn="base" hangingPunct="0">
                <a:spcBef>
                  <a:spcPct val="50000"/>
                </a:spcBef>
                <a:spcAft>
                  <a:spcPct val="0"/>
                </a:spcAft>
                <a:defRPr/>
              </a:pPr>
              <a:endParaRPr lang="en-GB" sz="1900">
                <a:solidFill>
                  <a:srgbClr val="585858"/>
                </a:solidFill>
                <a:ea typeface="ヒラギノ角ゴ Pro W3" pitchFamily="-64" charset="-128"/>
              </a:endParaRPr>
            </a:p>
          </p:txBody>
        </p:sp>
        <p:sp>
          <p:nvSpPr>
            <p:cNvPr id="29" name="Parallelogram 28"/>
            <p:cNvSpPr/>
            <p:nvPr/>
          </p:nvSpPr>
          <p:spPr bwMode="auto">
            <a:xfrm>
              <a:off x="683589" y="3730876"/>
              <a:ext cx="3164503" cy="553469"/>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defTabSz="914377" eaLnBrk="0" fontAlgn="base" hangingPunct="0">
                <a:spcBef>
                  <a:spcPct val="50000"/>
                </a:spcBef>
                <a:spcAft>
                  <a:spcPct val="0"/>
                </a:spcAft>
                <a:defRPr/>
              </a:pPr>
              <a:endParaRPr lang="en-GB" sz="1900">
                <a:solidFill>
                  <a:srgbClr val="585858"/>
                </a:solidFill>
                <a:ea typeface="ヒラギノ角ゴ Pro W3" pitchFamily="-64" charset="-128"/>
              </a:endParaRPr>
            </a:p>
          </p:txBody>
        </p:sp>
      </p:grpSp>
      <p:grpSp>
        <p:nvGrpSpPr>
          <p:cNvPr id="30" name="Group 13"/>
          <p:cNvGrpSpPr>
            <a:grpSpLocks/>
          </p:cNvGrpSpPr>
          <p:nvPr userDrawn="1"/>
        </p:nvGrpSpPr>
        <p:grpSpPr bwMode="auto">
          <a:xfrm>
            <a:off x="497420" y="2331566"/>
            <a:ext cx="3992033" cy="1559612"/>
            <a:chOff x="683589" y="2477503"/>
            <a:chExt cx="3582384" cy="1806842"/>
          </a:xfrm>
        </p:grpSpPr>
        <p:sp>
          <p:nvSpPr>
            <p:cNvPr id="31" name="Parallelogram 30"/>
            <p:cNvSpPr/>
            <p:nvPr/>
          </p:nvSpPr>
          <p:spPr bwMode="auto">
            <a:xfrm>
              <a:off x="732975" y="2477503"/>
              <a:ext cx="3532998" cy="549159"/>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defTabSz="914377" eaLnBrk="0" fontAlgn="base" hangingPunct="0">
                <a:spcBef>
                  <a:spcPct val="50000"/>
                </a:spcBef>
                <a:spcAft>
                  <a:spcPct val="0"/>
                </a:spcAft>
                <a:defRPr/>
              </a:pPr>
              <a:endParaRPr lang="en-GB" sz="1900">
                <a:solidFill>
                  <a:srgbClr val="585858"/>
                </a:solidFill>
                <a:ea typeface="ヒラギノ角ゴ Pro W3" pitchFamily="-64" charset="-128"/>
              </a:endParaRPr>
            </a:p>
          </p:txBody>
        </p:sp>
        <p:sp>
          <p:nvSpPr>
            <p:cNvPr id="32" name="Parallelogram 31"/>
            <p:cNvSpPr/>
            <p:nvPr/>
          </p:nvSpPr>
          <p:spPr bwMode="auto">
            <a:xfrm>
              <a:off x="683589" y="3730876"/>
              <a:ext cx="3164503" cy="553469"/>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defTabSz="914377" eaLnBrk="0" fontAlgn="base" hangingPunct="0">
                <a:spcBef>
                  <a:spcPct val="50000"/>
                </a:spcBef>
                <a:spcAft>
                  <a:spcPct val="0"/>
                </a:spcAft>
                <a:defRPr/>
              </a:pPr>
              <a:endParaRPr lang="en-GB" sz="1900">
                <a:solidFill>
                  <a:srgbClr val="585858"/>
                </a:solidFill>
                <a:ea typeface="ヒラギノ角ゴ Pro W3" pitchFamily="-64" charset="-128"/>
              </a:endParaRPr>
            </a:p>
          </p:txBody>
        </p:sp>
      </p:grpSp>
      <p:sp>
        <p:nvSpPr>
          <p:cNvPr id="33" name="Rectangle 9"/>
          <p:cNvSpPr>
            <a:spLocks noChangeArrowheads="1"/>
          </p:cNvSpPr>
          <p:nvPr userDrawn="1"/>
        </p:nvSpPr>
        <p:spPr bwMode="auto">
          <a:xfrm>
            <a:off x="8496302" y="6481233"/>
            <a:ext cx="3054351" cy="18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377" fontAlgn="base">
              <a:lnSpc>
                <a:spcPts val="1600"/>
              </a:lnSpc>
              <a:spcBef>
                <a:spcPct val="0"/>
              </a:spcBef>
              <a:spcAft>
                <a:spcPct val="0"/>
              </a:spcAft>
              <a:defRPr/>
            </a:pPr>
            <a:r>
              <a:rPr lang="en-GB" altLang="en-US" sz="1200" dirty="0">
                <a:solidFill>
                  <a:srgbClr val="FFFFFF"/>
                </a:solidFill>
              </a:rPr>
              <a:t>www.ecb.europa.eu © </a:t>
            </a:r>
          </a:p>
        </p:txBody>
      </p:sp>
      <p:sp>
        <p:nvSpPr>
          <p:cNvPr id="37" name="Rectangle 4"/>
          <p:cNvSpPr>
            <a:spLocks noGrp="1" noChangeArrowheads="1"/>
          </p:cNvSpPr>
          <p:nvPr>
            <p:ph type="title"/>
          </p:nvPr>
        </p:nvSpPr>
        <p:spPr>
          <a:xfrm>
            <a:off x="618070" y="549277"/>
            <a:ext cx="11205633" cy="84455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37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786344" y="3896909"/>
            <a:ext cx="2893483" cy="1955800"/>
          </a:xfrm>
        </p:spPr>
        <p:txBody>
          <a:bodyPr/>
          <a:lstStyle/>
          <a:p>
            <a:pPr lvl="0"/>
            <a:r>
              <a:rPr lang="en-US" noProof="0"/>
              <a:t>Click icon to add picture</a:t>
            </a:r>
            <a:endParaRPr lang="en-GB" noProof="0"/>
          </a:p>
        </p:txBody>
      </p:sp>
      <p:sp>
        <p:nvSpPr>
          <p:cNvPr id="38" name="Picture Placeholder 2"/>
          <p:cNvSpPr>
            <a:spLocks noGrp="1"/>
          </p:cNvSpPr>
          <p:nvPr>
            <p:ph type="pic" sz="quarter" idx="22"/>
          </p:nvPr>
        </p:nvSpPr>
        <p:spPr>
          <a:xfrm>
            <a:off x="4489452" y="3896909"/>
            <a:ext cx="2893483" cy="1955800"/>
          </a:xfrm>
        </p:spPr>
        <p:txBody>
          <a:bodyPr/>
          <a:lstStyle/>
          <a:p>
            <a:pPr lvl="0"/>
            <a:r>
              <a:rPr lang="en-US" noProof="0"/>
              <a:t>Click icon to add picture</a:t>
            </a:r>
            <a:endParaRPr lang="en-GB" noProof="0"/>
          </a:p>
        </p:txBody>
      </p:sp>
      <p:sp>
        <p:nvSpPr>
          <p:cNvPr id="39" name="Picture Placeholder 2"/>
          <p:cNvSpPr>
            <a:spLocks noGrp="1"/>
          </p:cNvSpPr>
          <p:nvPr>
            <p:ph type="pic" sz="quarter" idx="23"/>
          </p:nvPr>
        </p:nvSpPr>
        <p:spPr>
          <a:xfrm>
            <a:off x="8183036" y="3896909"/>
            <a:ext cx="2893483" cy="1955800"/>
          </a:xfrm>
        </p:spPr>
        <p:txBody>
          <a:bodyPr/>
          <a:lstStyle/>
          <a:p>
            <a:pPr lvl="0"/>
            <a:r>
              <a:rPr lang="en-US" noProof="0"/>
              <a:t>Click icon to add picture</a:t>
            </a:r>
            <a:endParaRPr lang="en-GB" noProof="0" dirty="0"/>
          </a:p>
        </p:txBody>
      </p:sp>
      <p:sp>
        <p:nvSpPr>
          <p:cNvPr id="44" name="Text Placeholder 42"/>
          <p:cNvSpPr>
            <a:spLocks noGrp="1"/>
          </p:cNvSpPr>
          <p:nvPr>
            <p:ph type="body" sz="quarter" idx="25"/>
          </p:nvPr>
        </p:nvSpPr>
        <p:spPr>
          <a:xfrm>
            <a:off x="4464425" y="3534588"/>
            <a:ext cx="3149600"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6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5" name="Text Placeholder 42"/>
          <p:cNvSpPr>
            <a:spLocks noGrp="1"/>
          </p:cNvSpPr>
          <p:nvPr>
            <p:ph type="body" sz="quarter" idx="26"/>
          </p:nvPr>
        </p:nvSpPr>
        <p:spPr>
          <a:xfrm>
            <a:off x="8072967" y="3534588"/>
            <a:ext cx="3149600"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6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6" name="Text Placeholder 42"/>
          <p:cNvSpPr>
            <a:spLocks noGrp="1"/>
          </p:cNvSpPr>
          <p:nvPr>
            <p:ph type="body" sz="quarter" idx="27"/>
          </p:nvPr>
        </p:nvSpPr>
        <p:spPr>
          <a:xfrm>
            <a:off x="397933" y="5912564"/>
            <a:ext cx="3149600"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6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7" name="Text Placeholder 42"/>
          <p:cNvSpPr>
            <a:spLocks noGrp="1"/>
          </p:cNvSpPr>
          <p:nvPr>
            <p:ph type="body" sz="quarter" idx="28"/>
          </p:nvPr>
        </p:nvSpPr>
        <p:spPr>
          <a:xfrm>
            <a:off x="4108825" y="5912564"/>
            <a:ext cx="3149600"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6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8" name="Text Placeholder 42"/>
          <p:cNvSpPr>
            <a:spLocks noGrp="1"/>
          </p:cNvSpPr>
          <p:nvPr>
            <p:ph type="body" sz="quarter" idx="29"/>
          </p:nvPr>
        </p:nvSpPr>
        <p:spPr>
          <a:xfrm>
            <a:off x="7717367" y="5912564"/>
            <a:ext cx="3149600"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6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9" name="Picture Placeholder 2"/>
          <p:cNvSpPr>
            <a:spLocks noGrp="1"/>
          </p:cNvSpPr>
          <p:nvPr>
            <p:ph type="pic" sz="quarter" idx="30"/>
          </p:nvPr>
        </p:nvSpPr>
        <p:spPr>
          <a:xfrm>
            <a:off x="1064685" y="1507067"/>
            <a:ext cx="2893483" cy="1955800"/>
          </a:xfrm>
        </p:spPr>
        <p:txBody>
          <a:bodyPr/>
          <a:lstStyle/>
          <a:p>
            <a:pPr lvl="0"/>
            <a:r>
              <a:rPr lang="en-US" noProof="0"/>
              <a:t>Click icon to add picture</a:t>
            </a:r>
            <a:endParaRPr lang="en-GB" noProof="0"/>
          </a:p>
        </p:txBody>
      </p:sp>
      <p:sp>
        <p:nvSpPr>
          <p:cNvPr id="50" name="Picture Placeholder 2"/>
          <p:cNvSpPr>
            <a:spLocks noGrp="1"/>
          </p:cNvSpPr>
          <p:nvPr>
            <p:ph type="pic" sz="quarter" idx="31"/>
          </p:nvPr>
        </p:nvSpPr>
        <p:spPr>
          <a:xfrm>
            <a:off x="4767793" y="1507067"/>
            <a:ext cx="2893483" cy="1955800"/>
          </a:xfrm>
        </p:spPr>
        <p:txBody>
          <a:bodyPr/>
          <a:lstStyle/>
          <a:p>
            <a:pPr lvl="0"/>
            <a:r>
              <a:rPr lang="en-US" noProof="0"/>
              <a:t>Click icon to add picture</a:t>
            </a:r>
            <a:endParaRPr lang="en-GB" noProof="0"/>
          </a:p>
        </p:txBody>
      </p:sp>
      <p:sp>
        <p:nvSpPr>
          <p:cNvPr id="51" name="Picture Placeholder 2"/>
          <p:cNvSpPr>
            <a:spLocks noGrp="1"/>
          </p:cNvSpPr>
          <p:nvPr>
            <p:ph type="pic" sz="quarter" idx="32"/>
          </p:nvPr>
        </p:nvSpPr>
        <p:spPr>
          <a:xfrm>
            <a:off x="8461377" y="1507067"/>
            <a:ext cx="2893483" cy="1955800"/>
          </a:xfrm>
        </p:spPr>
        <p:txBody>
          <a:bodyPr/>
          <a:lstStyle/>
          <a:p>
            <a:pPr lvl="0"/>
            <a:r>
              <a:rPr lang="en-US" noProof="0"/>
              <a:t>Click icon to add picture</a:t>
            </a:r>
            <a:endParaRPr lang="en-GB" noProof="0" dirty="0"/>
          </a:p>
        </p:txBody>
      </p:sp>
      <p:sp>
        <p:nvSpPr>
          <p:cNvPr id="52" name="Text Placeholder 42"/>
          <p:cNvSpPr>
            <a:spLocks noGrp="1"/>
          </p:cNvSpPr>
          <p:nvPr>
            <p:ph type="body" sz="quarter" idx="24"/>
          </p:nvPr>
        </p:nvSpPr>
        <p:spPr>
          <a:xfrm>
            <a:off x="753533" y="3534588"/>
            <a:ext cx="3149600"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6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34" name="Slide Number Placeholder 5"/>
          <p:cNvSpPr>
            <a:spLocks noGrp="1"/>
          </p:cNvSpPr>
          <p:nvPr>
            <p:ph type="sldNum" sz="quarter" idx="33"/>
          </p:nvPr>
        </p:nvSpPr>
        <p:spPr>
          <a:xfrm>
            <a:off x="5810253" y="6474884"/>
            <a:ext cx="552449" cy="1841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600"/>
              </a:lnSpc>
              <a:defRPr lang="en-GB" sz="1200">
                <a:solidFill>
                  <a:schemeClr val="bg1"/>
                </a:solidFill>
              </a:defRPr>
            </a:lvl1pPr>
          </a:lstStyle>
          <a:p>
            <a:pPr defTabSz="914377" fontAlgn="base">
              <a:spcBef>
                <a:spcPct val="0"/>
              </a:spcBef>
              <a:spcAft>
                <a:spcPct val="0"/>
              </a:spcAft>
              <a:defRPr/>
            </a:pPr>
            <a:fld id="{6A91E1AE-0C8E-4F76-9822-41893C44C1CD}" type="slidenum">
              <a:rPr lang="en-GB" smtClean="0">
                <a:solidFill>
                  <a:srgbClr val="FFFFFF"/>
                </a:solidFill>
              </a:rPr>
              <a:pPr defTabSz="914377" fontAlgn="base">
                <a:spcBef>
                  <a:spcPct val="0"/>
                </a:spcBef>
                <a:spcAft>
                  <a:spcPct val="0"/>
                </a:spcAft>
                <a:defRPr/>
              </a:pPr>
              <a:t>‹#›</a:t>
            </a:fld>
            <a:endParaRPr lang="en-GB" dirty="0">
              <a:solidFill>
                <a:srgbClr val="FFFFFF"/>
              </a:solidFill>
            </a:endParaRPr>
          </a:p>
        </p:txBody>
      </p:sp>
    </p:spTree>
    <p:extLst>
      <p:ext uri="{BB962C8B-B14F-4D97-AF65-F5344CB8AC3E}">
        <p14:creationId xmlns:p14="http://schemas.microsoft.com/office/powerpoint/2010/main" val="41762972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Import Elements - long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8496302" y="6481233"/>
            <a:ext cx="3054351" cy="18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377" fontAlgn="base">
              <a:lnSpc>
                <a:spcPts val="1600"/>
              </a:lnSpc>
              <a:spcBef>
                <a:spcPct val="0"/>
              </a:spcBef>
              <a:spcAft>
                <a:spcPct val="0"/>
              </a:spcAft>
              <a:defRPr/>
            </a:pPr>
            <a:r>
              <a:rPr lang="en-GB" altLang="en-US" sz="1200" dirty="0">
                <a:solidFill>
                  <a:srgbClr val="FFFFFF"/>
                </a:solidFill>
              </a:rPr>
              <a:t>www.ecb.europa.eu © </a:t>
            </a:r>
          </a:p>
        </p:txBody>
      </p:sp>
      <p:sp>
        <p:nvSpPr>
          <p:cNvPr id="59" name="Rectangle 3"/>
          <p:cNvSpPr>
            <a:spLocks noGrp="1" noChangeArrowheads="1"/>
          </p:cNvSpPr>
          <p:nvPr>
            <p:ph idx="4294967295"/>
          </p:nvPr>
        </p:nvSpPr>
        <p:spPr>
          <a:xfrm>
            <a:off x="624419" y="1533525"/>
            <a:ext cx="11220948" cy="4468813"/>
          </a:xfrm>
        </p:spPr>
        <p:txBody>
          <a:bodyPr/>
          <a:lstStyle>
            <a:lvl1pPr>
              <a:defRPr sz="25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618070" y="549277"/>
            <a:ext cx="11205633" cy="84455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37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5810253" y="6474884"/>
            <a:ext cx="552449" cy="1841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600"/>
              </a:lnSpc>
              <a:defRPr lang="en-GB" sz="1200">
                <a:solidFill>
                  <a:schemeClr val="bg1"/>
                </a:solidFill>
              </a:defRPr>
            </a:lvl1pPr>
          </a:lstStyle>
          <a:p>
            <a:pPr defTabSz="914377" fontAlgn="base">
              <a:spcBef>
                <a:spcPct val="0"/>
              </a:spcBef>
              <a:spcAft>
                <a:spcPct val="0"/>
              </a:spcAft>
              <a:defRPr/>
            </a:pPr>
            <a:fld id="{44320B71-EC71-4A7E-8C8A-9C555B387A1C}" type="slidenum">
              <a:rPr lang="en-GB" smtClean="0">
                <a:solidFill>
                  <a:srgbClr val="FFFFFF"/>
                </a:solidFill>
              </a:rPr>
              <a:pPr defTabSz="914377" fontAlgn="base">
                <a:spcBef>
                  <a:spcPct val="0"/>
                </a:spcBef>
                <a:spcAft>
                  <a:spcPct val="0"/>
                </a:spcAft>
                <a:defRPr/>
              </a:pPr>
              <a:t>‹#›</a:t>
            </a:fld>
            <a:endParaRPr lang="en-GB" dirty="0">
              <a:solidFill>
                <a:srgbClr val="FFFFFF"/>
              </a:solidFill>
            </a:endParaRPr>
          </a:p>
        </p:txBody>
      </p:sp>
    </p:spTree>
    <p:extLst>
      <p:ext uri="{BB962C8B-B14F-4D97-AF65-F5344CB8AC3E}">
        <p14:creationId xmlns:p14="http://schemas.microsoft.com/office/powerpoint/2010/main" val="1251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amp; Content ">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B5AEF2-F43E-4C92-A186-61C1E43CE82B}"/>
              </a:ext>
            </a:extLst>
          </p:cNvPr>
          <p:cNvSpPr>
            <a:spLocks noGrp="1"/>
          </p:cNvSpPr>
          <p:nvPr>
            <p:ph type="title"/>
          </p:nvPr>
        </p:nvSpPr>
        <p:spPr>
          <a:xfrm>
            <a:off x="722244" y="1087463"/>
            <a:ext cx="5297557" cy="1606047"/>
          </a:xfrm>
        </p:spPr>
        <p:txBody>
          <a:bodyPr anchor="t">
            <a:normAutofit/>
          </a:bodyPr>
          <a:lstStyle>
            <a:lvl1pPr>
              <a:defRPr sz="3600">
                <a:solidFill>
                  <a:schemeClr val="accent1"/>
                </a:solidFill>
              </a:defRPr>
            </a:lvl1pPr>
          </a:lstStyle>
          <a:p>
            <a:r>
              <a:rPr lang="en-US" dirty="0"/>
              <a:t>Click to edit Master title style</a:t>
            </a:r>
            <a:endParaRPr lang="es-ES" dirty="0"/>
          </a:p>
        </p:txBody>
      </p:sp>
      <p:sp>
        <p:nvSpPr>
          <p:cNvPr id="10" name="Marcador de número de diapositiva 5">
            <a:extLst>
              <a:ext uri="{FF2B5EF4-FFF2-40B4-BE49-F238E27FC236}">
                <a16:creationId xmlns:a16="http://schemas.microsoft.com/office/drawing/2014/main" id="{12E1D636-3017-4CF4-BA5F-3300C668441C}"/>
              </a:ext>
            </a:extLst>
          </p:cNvPr>
          <p:cNvSpPr>
            <a:spLocks noGrp="1"/>
          </p:cNvSpPr>
          <p:nvPr>
            <p:ph type="sldNum" sz="quarter" idx="12"/>
          </p:nvPr>
        </p:nvSpPr>
        <p:spPr>
          <a:xfrm>
            <a:off x="8730845" y="6209600"/>
            <a:ext cx="2743200" cy="365125"/>
          </a:xfrm>
        </p:spPr>
        <p:txBody>
          <a:bodyPr/>
          <a:lstStyle>
            <a:lvl1pPr>
              <a:defRPr sz="1300">
                <a:solidFill>
                  <a:schemeClr val="accent1"/>
                </a:solidFill>
              </a:defRPr>
            </a:lvl1pPr>
          </a:lstStyle>
          <a:p>
            <a:fld id="{BC0D97B6-E32F-4D7D-B839-7C3B51F2640F}" type="slidenum">
              <a:rPr lang="es-ES" smtClean="0"/>
              <a:pPr/>
              <a:t>‹#›</a:t>
            </a:fld>
            <a:endParaRPr lang="es-ES" dirty="0"/>
          </a:p>
        </p:txBody>
      </p:sp>
      <p:pic>
        <p:nvPicPr>
          <p:cNvPr id="11" name="Gráfico 10">
            <a:extLst>
              <a:ext uri="{FF2B5EF4-FFF2-40B4-BE49-F238E27FC236}">
                <a16:creationId xmlns:a16="http://schemas.microsoft.com/office/drawing/2014/main" id="{1FE7499B-1226-4371-B3E5-6DE0E967E6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2643" y="6262333"/>
            <a:ext cx="1172108" cy="205543"/>
          </a:xfrm>
          <a:prstGeom prst="rect">
            <a:avLst/>
          </a:prstGeom>
        </p:spPr>
      </p:pic>
      <p:sp>
        <p:nvSpPr>
          <p:cNvPr id="15" name="Marcador de texto 14">
            <a:extLst>
              <a:ext uri="{FF2B5EF4-FFF2-40B4-BE49-F238E27FC236}">
                <a16:creationId xmlns:a16="http://schemas.microsoft.com/office/drawing/2014/main" id="{05897091-A449-4E0A-B444-7171DF90239A}"/>
              </a:ext>
            </a:extLst>
          </p:cNvPr>
          <p:cNvSpPr>
            <a:spLocks noGrp="1"/>
          </p:cNvSpPr>
          <p:nvPr>
            <p:ph type="body" sz="quarter" idx="14"/>
          </p:nvPr>
        </p:nvSpPr>
        <p:spPr>
          <a:xfrm>
            <a:off x="711028" y="337100"/>
            <a:ext cx="10758735" cy="304800"/>
          </a:xfrm>
        </p:spPr>
        <p:txBody>
          <a:bodyPr>
            <a:noAutofit/>
          </a:bodyPr>
          <a:lstStyle>
            <a:lvl1pPr marL="0" indent="0">
              <a:buFontTx/>
              <a:buNone/>
              <a:defRPr sz="1300">
                <a:solidFill>
                  <a:schemeClr val="accent1"/>
                </a:solidFill>
              </a:defRPr>
            </a:lvl1pPr>
            <a:lvl2pPr marL="457143" indent="0">
              <a:buFontTx/>
              <a:buNone/>
              <a:defRPr sz="1100"/>
            </a:lvl2pPr>
            <a:lvl3pPr marL="914286" indent="0">
              <a:buFontTx/>
              <a:buNone/>
              <a:defRPr sz="1100"/>
            </a:lvl3pPr>
            <a:lvl4pPr marL="1371430" indent="0">
              <a:buFontTx/>
              <a:buNone/>
              <a:defRPr sz="1100"/>
            </a:lvl4pPr>
            <a:lvl5pPr marL="1828573" indent="0">
              <a:buFontTx/>
              <a:buNone/>
              <a:defRPr sz="1100"/>
            </a:lvl5pPr>
          </a:lstStyle>
          <a:p>
            <a:pPr lvl="0"/>
            <a:r>
              <a:rPr lang="en-US" dirty="0"/>
              <a:t>Edit Master text styles</a:t>
            </a:r>
          </a:p>
        </p:txBody>
      </p:sp>
      <p:sp>
        <p:nvSpPr>
          <p:cNvPr id="18" name="Marcador de texto 16">
            <a:extLst>
              <a:ext uri="{FF2B5EF4-FFF2-40B4-BE49-F238E27FC236}">
                <a16:creationId xmlns:a16="http://schemas.microsoft.com/office/drawing/2014/main" id="{07C8BA77-3119-41AC-B33B-745A751CC066}"/>
              </a:ext>
            </a:extLst>
          </p:cNvPr>
          <p:cNvSpPr>
            <a:spLocks noGrp="1"/>
          </p:cNvSpPr>
          <p:nvPr>
            <p:ph type="body" sz="quarter" idx="15"/>
          </p:nvPr>
        </p:nvSpPr>
        <p:spPr>
          <a:xfrm>
            <a:off x="711025" y="3093569"/>
            <a:ext cx="5308776" cy="3083401"/>
          </a:xfrm>
        </p:spPr>
        <p:txBody>
          <a:bodyPr>
            <a:noAutofit/>
          </a:bodyPr>
          <a:lstStyle>
            <a:lvl1pPr marL="0" indent="0">
              <a:spcBef>
                <a:spcPts val="0"/>
              </a:spcBef>
              <a:spcAft>
                <a:spcPts val="2200"/>
              </a:spcAft>
              <a:buFontTx/>
              <a:buNone/>
              <a:defRPr lang="es-ES" sz="1200" kern="1200" smtClean="0">
                <a:solidFill>
                  <a:schemeClr val="tx2"/>
                </a:solidFill>
                <a:latin typeface="+mn-lt"/>
                <a:ea typeface="+mn-ea"/>
                <a:cs typeface="+mn-cs"/>
              </a:defRPr>
            </a:lvl1pPr>
            <a:lvl2pPr marL="457143" indent="0">
              <a:buFontTx/>
              <a:buNone/>
              <a:defRPr lang="es-ES" sz="1200" kern="1200" smtClean="0">
                <a:solidFill>
                  <a:schemeClr val="tx2"/>
                </a:solidFill>
                <a:latin typeface="+mn-lt"/>
                <a:ea typeface="+mn-ea"/>
                <a:cs typeface="+mn-cs"/>
              </a:defRPr>
            </a:lvl2pPr>
            <a:lvl3pPr marL="914286" indent="0">
              <a:buFontTx/>
              <a:buNone/>
              <a:defRPr lang="es-ES" sz="1200" kern="1200" smtClean="0">
                <a:solidFill>
                  <a:schemeClr val="tx2"/>
                </a:solidFill>
                <a:latin typeface="+mn-lt"/>
                <a:ea typeface="+mn-ea"/>
                <a:cs typeface="+mn-cs"/>
              </a:defRPr>
            </a:lvl3pPr>
            <a:lvl4pPr marL="1371430" indent="0">
              <a:buFontTx/>
              <a:buNone/>
              <a:defRPr lang="es-ES" sz="1200" kern="1200" smtClean="0">
                <a:solidFill>
                  <a:schemeClr val="tx2"/>
                </a:solidFill>
                <a:latin typeface="+mn-lt"/>
                <a:ea typeface="+mn-ea"/>
                <a:cs typeface="+mn-cs"/>
              </a:defRPr>
            </a:lvl4pPr>
            <a:lvl5pPr marL="1828573" indent="0">
              <a:buFontTx/>
              <a:buNone/>
              <a:defRPr lang="es-ES" sz="1200" kern="1200">
                <a:solidFill>
                  <a:schemeClr val="tx2"/>
                </a:solidFill>
                <a:latin typeface="+mn-lt"/>
                <a:ea typeface="+mn-ea"/>
                <a:cs typeface="+mn-cs"/>
              </a:defRPr>
            </a:lvl5pPr>
          </a:lstStyle>
          <a:p>
            <a:pPr lvl="0"/>
            <a:r>
              <a:rPr lang="en-US" dirty="0"/>
              <a:t>Edit Master text styles</a:t>
            </a:r>
          </a:p>
        </p:txBody>
      </p:sp>
      <p:sp>
        <p:nvSpPr>
          <p:cNvPr id="20" name="Marcador de texto 16">
            <a:extLst>
              <a:ext uri="{FF2B5EF4-FFF2-40B4-BE49-F238E27FC236}">
                <a16:creationId xmlns:a16="http://schemas.microsoft.com/office/drawing/2014/main" id="{81AA2FC0-CE4E-483D-AF92-BEA6CD796B9C}"/>
              </a:ext>
            </a:extLst>
          </p:cNvPr>
          <p:cNvSpPr>
            <a:spLocks noGrp="1"/>
          </p:cNvSpPr>
          <p:nvPr>
            <p:ph type="body" sz="quarter" idx="16"/>
          </p:nvPr>
        </p:nvSpPr>
        <p:spPr>
          <a:xfrm>
            <a:off x="6399971" y="1087457"/>
            <a:ext cx="5081004" cy="5089507"/>
          </a:xfrm>
        </p:spPr>
        <p:txBody>
          <a:bodyPr>
            <a:noAutofit/>
          </a:bodyPr>
          <a:lstStyle>
            <a:lvl1pPr marL="0" indent="0">
              <a:spcBef>
                <a:spcPts val="0"/>
              </a:spcBef>
              <a:spcAft>
                <a:spcPts val="2200"/>
              </a:spcAft>
              <a:buFontTx/>
              <a:buNone/>
              <a:defRPr lang="es-ES" sz="1200" kern="1200" smtClean="0">
                <a:solidFill>
                  <a:schemeClr val="tx2"/>
                </a:solidFill>
                <a:latin typeface="+mn-lt"/>
                <a:ea typeface="+mn-ea"/>
                <a:cs typeface="+mn-cs"/>
              </a:defRPr>
            </a:lvl1pPr>
            <a:lvl2pPr marL="457143" indent="0">
              <a:buFontTx/>
              <a:buNone/>
              <a:defRPr lang="es-ES" sz="1200" kern="1200" smtClean="0">
                <a:solidFill>
                  <a:schemeClr val="tx2"/>
                </a:solidFill>
                <a:latin typeface="+mn-lt"/>
                <a:ea typeface="+mn-ea"/>
                <a:cs typeface="+mn-cs"/>
              </a:defRPr>
            </a:lvl2pPr>
            <a:lvl3pPr marL="914286" indent="0">
              <a:buFontTx/>
              <a:buNone/>
              <a:defRPr lang="es-ES" sz="1200" kern="1200" smtClean="0">
                <a:solidFill>
                  <a:schemeClr val="tx2"/>
                </a:solidFill>
                <a:latin typeface="+mn-lt"/>
                <a:ea typeface="+mn-ea"/>
                <a:cs typeface="+mn-cs"/>
              </a:defRPr>
            </a:lvl3pPr>
            <a:lvl4pPr marL="1371430" indent="0">
              <a:buFontTx/>
              <a:buNone/>
              <a:defRPr lang="es-ES" sz="1200" kern="1200" smtClean="0">
                <a:solidFill>
                  <a:schemeClr val="tx2"/>
                </a:solidFill>
                <a:latin typeface="+mn-lt"/>
                <a:ea typeface="+mn-ea"/>
                <a:cs typeface="+mn-cs"/>
              </a:defRPr>
            </a:lvl4pPr>
            <a:lvl5pPr marL="1828573" indent="0">
              <a:buFontTx/>
              <a:buNone/>
              <a:defRPr lang="es-ES" sz="1200" kern="1200">
                <a:solidFill>
                  <a:schemeClr val="tx2"/>
                </a:solidFill>
                <a:latin typeface="+mn-lt"/>
                <a:ea typeface="+mn-ea"/>
                <a:cs typeface="+mn-cs"/>
              </a:defRPr>
            </a:lvl5pPr>
          </a:lstStyle>
          <a:p>
            <a:pPr lvl="0"/>
            <a:r>
              <a:rPr lang="en-US" dirty="0"/>
              <a:t>Edit Master text styles</a:t>
            </a:r>
          </a:p>
        </p:txBody>
      </p:sp>
      <p:sp>
        <p:nvSpPr>
          <p:cNvPr id="3" name="Espace réservé du pied de page 2"/>
          <p:cNvSpPr>
            <a:spLocks noGrp="1"/>
          </p:cNvSpPr>
          <p:nvPr>
            <p:ph type="ftr" sz="quarter" idx="17"/>
          </p:nvPr>
        </p:nvSpPr>
        <p:spPr/>
        <p:txBody>
          <a:bodyPr/>
          <a:lstStyle/>
          <a:p>
            <a:endParaRPr lang="fr-FR"/>
          </a:p>
        </p:txBody>
      </p:sp>
    </p:spTree>
    <p:extLst>
      <p:ext uri="{BB962C8B-B14F-4D97-AF65-F5344CB8AC3E}">
        <p14:creationId xmlns:p14="http://schemas.microsoft.com/office/powerpoint/2010/main" val="429190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Import Elements - Long &amp; Short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bwMode="auto">
          <a:xfrm>
            <a:off x="0" y="1230279"/>
            <a:ext cx="246280" cy="492439"/>
          </a:xfrm>
          <a:prstGeom prst="rect">
            <a:avLst/>
          </a:prstGeom>
          <a:solidFill>
            <a:schemeClr val="bg1"/>
          </a:solidFill>
          <a:ln w="9525" cap="flat" cmpd="sng" algn="ctr">
            <a:noFill/>
            <a:prstDash val="solid"/>
            <a:round/>
            <a:headEnd type="none" w="med" len="med"/>
            <a:tailEnd type="none" w="med" len="med"/>
          </a:ln>
          <a:effectLst/>
        </p:spPr>
        <p:txBody>
          <a:bodyPr vert="horz" wrap="none" lIns="121914" tIns="60957" rIns="121914" bIns="60957" numCol="1" rtlCol="0" anchor="ctr" anchorCtr="0" compatLnSpc="1">
            <a:prstTxWarp prst="textNoShape">
              <a:avLst/>
            </a:prstTxWarp>
            <a:spAutoFit/>
          </a:bodyPr>
          <a:lstStyle/>
          <a:p>
            <a:pPr defTabSz="1219140" eaLnBrk="0" fontAlgn="base" hangingPunct="0">
              <a:spcBef>
                <a:spcPct val="50000"/>
              </a:spcBef>
              <a:spcAft>
                <a:spcPct val="0"/>
              </a:spcAft>
            </a:pPr>
            <a:endParaRPr lang="en-GB" sz="2400">
              <a:solidFill>
                <a:srgbClr val="585858"/>
              </a:solidFill>
              <a:ea typeface="ヒラギノ角ゴ Pro W3" pitchFamily="-64" charset="-128"/>
            </a:endParaRPr>
          </a:p>
        </p:txBody>
      </p:sp>
      <p:sp>
        <p:nvSpPr>
          <p:cNvPr id="4" name="Rectangle 9"/>
          <p:cNvSpPr>
            <a:spLocks noChangeArrowheads="1"/>
          </p:cNvSpPr>
          <p:nvPr userDrawn="1"/>
        </p:nvSpPr>
        <p:spPr bwMode="auto">
          <a:xfrm>
            <a:off x="8496302" y="6481233"/>
            <a:ext cx="3054351" cy="18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377" fontAlgn="base">
              <a:lnSpc>
                <a:spcPts val="1600"/>
              </a:lnSpc>
              <a:spcBef>
                <a:spcPct val="0"/>
              </a:spcBef>
              <a:spcAft>
                <a:spcPct val="0"/>
              </a:spcAft>
              <a:defRPr/>
            </a:pPr>
            <a:r>
              <a:rPr lang="en-GB" altLang="en-US" sz="1200" dirty="0">
                <a:solidFill>
                  <a:srgbClr val="FFFFFF"/>
                </a:solidFill>
              </a:rPr>
              <a:t>www.ecb.europa.eu © </a:t>
            </a:r>
          </a:p>
        </p:txBody>
      </p:sp>
      <p:sp>
        <p:nvSpPr>
          <p:cNvPr id="59" name="Rectangle 3"/>
          <p:cNvSpPr>
            <a:spLocks noGrp="1" noChangeArrowheads="1"/>
          </p:cNvSpPr>
          <p:nvPr>
            <p:ph idx="4294967295"/>
          </p:nvPr>
        </p:nvSpPr>
        <p:spPr>
          <a:xfrm>
            <a:off x="624419" y="942111"/>
            <a:ext cx="11220948" cy="5060229"/>
          </a:xfrm>
        </p:spPr>
        <p:txBody>
          <a:bodyPr/>
          <a:lstStyle>
            <a:lvl1pPr>
              <a:defRPr sz="2500"/>
            </a:lvl1p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9" name="Rectangle 4"/>
          <p:cNvSpPr>
            <a:spLocks noGrp="1" noChangeArrowheads="1"/>
          </p:cNvSpPr>
          <p:nvPr>
            <p:ph type="title"/>
          </p:nvPr>
        </p:nvSpPr>
        <p:spPr>
          <a:xfrm>
            <a:off x="618070" y="200913"/>
            <a:ext cx="11205633" cy="392835"/>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3700" kern="1200" dirty="0" smtClean="0"/>
            </a:lvl1pPr>
          </a:lstStyle>
          <a:p>
            <a:pPr lvl="0"/>
            <a:r>
              <a:rPr lang="en-US" altLang="en-US" dirty="0"/>
              <a:t>Click to edit Master title style</a:t>
            </a:r>
            <a:endParaRPr lang="en-GB" altLang="en-US" dirty="0"/>
          </a:p>
        </p:txBody>
      </p:sp>
      <p:sp>
        <p:nvSpPr>
          <p:cNvPr id="5" name="Slide Number Placeholder 5"/>
          <p:cNvSpPr>
            <a:spLocks noGrp="1"/>
          </p:cNvSpPr>
          <p:nvPr>
            <p:ph type="sldNum" sz="quarter" idx="10"/>
          </p:nvPr>
        </p:nvSpPr>
        <p:spPr>
          <a:xfrm>
            <a:off x="5810253" y="6474884"/>
            <a:ext cx="552449" cy="1841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600"/>
              </a:lnSpc>
              <a:defRPr lang="en-GB" sz="1200">
                <a:solidFill>
                  <a:schemeClr val="bg1"/>
                </a:solidFill>
              </a:defRPr>
            </a:lvl1pPr>
          </a:lstStyle>
          <a:p>
            <a:pPr defTabSz="914377" fontAlgn="base">
              <a:spcBef>
                <a:spcPct val="0"/>
              </a:spcBef>
              <a:spcAft>
                <a:spcPct val="0"/>
              </a:spcAft>
              <a:defRPr/>
            </a:pPr>
            <a:fld id="{44320B71-EC71-4A7E-8C8A-9C555B387A1C}" type="slidenum">
              <a:rPr lang="en-GB" smtClean="0">
                <a:solidFill>
                  <a:srgbClr val="FFFFFF"/>
                </a:solidFill>
              </a:rPr>
              <a:pPr defTabSz="914377" fontAlgn="base">
                <a:spcBef>
                  <a:spcPct val="0"/>
                </a:spcBef>
                <a:spcAft>
                  <a:spcPct val="0"/>
                </a:spcAft>
                <a:defRPr/>
              </a:pPr>
              <a:t>‹#›</a:t>
            </a:fld>
            <a:endParaRPr lang="en-GB" dirty="0">
              <a:solidFill>
                <a:srgbClr val="FFFFFF"/>
              </a:solidFill>
            </a:endParaRPr>
          </a:p>
        </p:txBody>
      </p:sp>
    </p:spTree>
    <p:extLst>
      <p:ext uri="{BB962C8B-B14F-4D97-AF65-F5344CB8AC3E}">
        <p14:creationId xmlns:p14="http://schemas.microsoft.com/office/powerpoint/2010/main" val="22088173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Import Elements - Full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8496302" y="6481233"/>
            <a:ext cx="3054351" cy="18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377" fontAlgn="base">
              <a:lnSpc>
                <a:spcPts val="1600"/>
              </a:lnSpc>
              <a:spcBef>
                <a:spcPct val="0"/>
              </a:spcBef>
              <a:spcAft>
                <a:spcPct val="0"/>
              </a:spcAft>
              <a:defRPr/>
            </a:pPr>
            <a:r>
              <a:rPr lang="en-GB" altLang="en-US" sz="1200" dirty="0">
                <a:solidFill>
                  <a:srgbClr val="FFFFFF"/>
                </a:solidFill>
              </a:rPr>
              <a:t>www.ecb.europa.eu © </a:t>
            </a:r>
          </a:p>
        </p:txBody>
      </p:sp>
      <p:sp>
        <p:nvSpPr>
          <p:cNvPr id="59" name="Rectangle 3"/>
          <p:cNvSpPr>
            <a:spLocks noGrp="1" noChangeArrowheads="1"/>
          </p:cNvSpPr>
          <p:nvPr>
            <p:ph idx="4294967295"/>
          </p:nvPr>
        </p:nvSpPr>
        <p:spPr>
          <a:xfrm>
            <a:off x="624419" y="997527"/>
            <a:ext cx="11220948" cy="5004812"/>
          </a:xfrm>
        </p:spPr>
        <p:txBody>
          <a:bodyPr/>
          <a:lstStyle>
            <a:lvl1pPr>
              <a:defRPr sz="25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618070" y="169244"/>
            <a:ext cx="11205633" cy="543255"/>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7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5810253" y="6474884"/>
            <a:ext cx="552449" cy="1841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600"/>
              </a:lnSpc>
              <a:defRPr lang="en-GB" sz="1200">
                <a:solidFill>
                  <a:schemeClr val="bg1"/>
                </a:solidFill>
              </a:defRPr>
            </a:lvl1pPr>
          </a:lstStyle>
          <a:p>
            <a:pPr defTabSz="914377" fontAlgn="base">
              <a:spcBef>
                <a:spcPct val="0"/>
              </a:spcBef>
              <a:spcAft>
                <a:spcPct val="0"/>
              </a:spcAft>
              <a:defRPr/>
            </a:pPr>
            <a:fld id="{44320B71-EC71-4A7E-8C8A-9C555B387A1C}" type="slidenum">
              <a:rPr lang="en-GB" smtClean="0">
                <a:solidFill>
                  <a:srgbClr val="FFFFFF"/>
                </a:solidFill>
              </a:rPr>
              <a:pPr defTabSz="914377" fontAlgn="base">
                <a:spcBef>
                  <a:spcPct val="0"/>
                </a:spcBef>
                <a:spcAft>
                  <a:spcPct val="0"/>
                </a:spcAft>
                <a:defRPr/>
              </a:pPr>
              <a:t>‹#›</a:t>
            </a:fld>
            <a:endParaRPr lang="en-GB" dirty="0">
              <a:solidFill>
                <a:srgbClr val="FFFFFF"/>
              </a:solidFill>
            </a:endParaRPr>
          </a:p>
        </p:txBody>
      </p:sp>
    </p:spTree>
    <p:extLst>
      <p:ext uri="{BB962C8B-B14F-4D97-AF65-F5344CB8AC3E}">
        <p14:creationId xmlns:p14="http://schemas.microsoft.com/office/powerpoint/2010/main" val="33051809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4838702" y="3967380"/>
            <a:ext cx="7353300" cy="41549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lIns="121914" tIns="60957" rIns="121914" bIns="60957" anchor="ctr">
            <a:spAutoFit/>
          </a:bodyPr>
          <a:lstStyle/>
          <a:p>
            <a:pPr defTabSz="914377" eaLnBrk="0" fontAlgn="base" hangingPunct="0">
              <a:spcBef>
                <a:spcPct val="50000"/>
              </a:spcBef>
              <a:spcAft>
                <a:spcPct val="0"/>
              </a:spcAft>
              <a:defRPr/>
            </a:pPr>
            <a:endParaRPr lang="en-GB" sz="1900">
              <a:solidFill>
                <a:srgbClr val="585858"/>
              </a:solidFill>
              <a:ea typeface="ヒラギノ角ゴ Pro W3" pitchFamily="-64" charset="-128"/>
            </a:endParaRPr>
          </a:p>
        </p:txBody>
      </p:sp>
      <p:sp>
        <p:nvSpPr>
          <p:cNvPr id="5" name="Rectangle 9"/>
          <p:cNvSpPr>
            <a:spLocks noChangeArrowheads="1"/>
          </p:cNvSpPr>
          <p:nvPr userDrawn="1"/>
        </p:nvSpPr>
        <p:spPr bwMode="auto">
          <a:xfrm>
            <a:off x="8496302" y="6481233"/>
            <a:ext cx="3054351" cy="18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377" fontAlgn="base">
              <a:lnSpc>
                <a:spcPts val="1600"/>
              </a:lnSpc>
              <a:spcBef>
                <a:spcPct val="0"/>
              </a:spcBef>
              <a:spcAft>
                <a:spcPct val="0"/>
              </a:spcAft>
              <a:defRPr/>
            </a:pPr>
            <a:r>
              <a:rPr lang="en-GB" altLang="en-US" sz="1200" dirty="0">
                <a:solidFill>
                  <a:srgbClr val="FFFFFF"/>
                </a:solidFill>
              </a:rPr>
              <a:t>www.ecb.europa.eu © </a:t>
            </a:r>
          </a:p>
        </p:txBody>
      </p:sp>
      <p:sp>
        <p:nvSpPr>
          <p:cNvPr id="10" name="Content Placeholder 4"/>
          <p:cNvSpPr>
            <a:spLocks noGrp="1"/>
          </p:cNvSpPr>
          <p:nvPr>
            <p:ph idx="4294967295"/>
          </p:nvPr>
        </p:nvSpPr>
        <p:spPr>
          <a:xfrm>
            <a:off x="5903384" y="2852741"/>
            <a:ext cx="5953933" cy="3044825"/>
          </a:xfrm>
        </p:spPr>
        <p:txBody>
          <a:bodyPr/>
          <a:lstStyle>
            <a:lvl1pPr>
              <a:defRPr sz="2500"/>
            </a:lvl1pPr>
          </a:lstStyle>
          <a:p>
            <a:pPr lvl="0"/>
            <a:r>
              <a:rPr lang="en-US" altLang="en-US"/>
              <a:t>Click to edit Master text styles</a:t>
            </a:r>
          </a:p>
          <a:p>
            <a:pPr lvl="1"/>
            <a:r>
              <a:rPr lang="en-US" altLang="en-US"/>
              <a:t>Second level</a:t>
            </a:r>
          </a:p>
        </p:txBody>
      </p:sp>
      <p:sp>
        <p:nvSpPr>
          <p:cNvPr id="11" name="Rectangle 4"/>
          <p:cNvSpPr>
            <a:spLocks noGrp="1" noChangeArrowheads="1"/>
          </p:cNvSpPr>
          <p:nvPr>
            <p:ph type="title"/>
          </p:nvPr>
        </p:nvSpPr>
        <p:spPr>
          <a:xfrm>
            <a:off x="618070" y="549277"/>
            <a:ext cx="11205633" cy="84455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37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5810253" y="6474884"/>
            <a:ext cx="552449" cy="1841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600"/>
              </a:lnSpc>
              <a:defRPr lang="en-GB" sz="1200">
                <a:solidFill>
                  <a:schemeClr val="bg1"/>
                </a:solidFill>
              </a:defRPr>
            </a:lvl1pPr>
          </a:lstStyle>
          <a:p>
            <a:pPr defTabSz="914377" fontAlgn="base">
              <a:spcBef>
                <a:spcPct val="0"/>
              </a:spcBef>
              <a:spcAft>
                <a:spcPct val="0"/>
              </a:spcAft>
              <a:defRPr/>
            </a:pPr>
            <a:fld id="{85CF0E3E-6A53-407C-B228-D257703978F3}" type="slidenum">
              <a:rPr lang="en-GB" smtClean="0">
                <a:solidFill>
                  <a:srgbClr val="FFFFFF"/>
                </a:solidFill>
              </a:rPr>
              <a:pPr defTabSz="914377" fontAlgn="base">
                <a:spcBef>
                  <a:spcPct val="0"/>
                </a:spcBef>
                <a:spcAft>
                  <a:spcPct val="0"/>
                </a:spcAft>
                <a:defRPr/>
              </a:pPr>
              <a:t>‹#›</a:t>
            </a:fld>
            <a:endParaRPr lang="en-GB" dirty="0">
              <a:solidFill>
                <a:srgbClr val="FFFFFF"/>
              </a:solidFill>
            </a:endParaRPr>
          </a:p>
        </p:txBody>
      </p:sp>
    </p:spTree>
    <p:extLst>
      <p:ext uri="{BB962C8B-B14F-4D97-AF65-F5344CB8AC3E}">
        <p14:creationId xmlns:p14="http://schemas.microsoft.com/office/powerpoint/2010/main" val="2517453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8496302" y="6481233"/>
            <a:ext cx="3054351" cy="18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377" fontAlgn="base">
              <a:lnSpc>
                <a:spcPts val="1600"/>
              </a:lnSpc>
              <a:spcBef>
                <a:spcPct val="0"/>
              </a:spcBef>
              <a:spcAft>
                <a:spcPct val="0"/>
              </a:spcAft>
              <a:defRPr/>
            </a:pPr>
            <a:r>
              <a:rPr lang="en-GB" altLang="en-US" sz="1200" dirty="0">
                <a:solidFill>
                  <a:srgbClr val="FFFFFF"/>
                </a:solidFill>
              </a:rPr>
              <a:t>www.ecb.europa.eu © </a:t>
            </a:r>
          </a:p>
        </p:txBody>
      </p:sp>
      <p:sp>
        <p:nvSpPr>
          <p:cNvPr id="8" name="Chart Placeholder 7"/>
          <p:cNvSpPr>
            <a:spLocks noGrp="1"/>
          </p:cNvSpPr>
          <p:nvPr>
            <p:ph type="chart" sz="quarter" idx="12"/>
          </p:nvPr>
        </p:nvSpPr>
        <p:spPr>
          <a:xfrm>
            <a:off x="622300" y="1426522"/>
            <a:ext cx="5364517" cy="4464051"/>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6213988" y="1413221"/>
            <a:ext cx="5615989" cy="4464051"/>
          </a:xfrm>
        </p:spPr>
        <p:txBody>
          <a:bodyPr/>
          <a:lstStyle/>
          <a:p>
            <a:pPr lvl="0"/>
            <a:r>
              <a:rPr lang="en-US" noProof="0"/>
              <a:t>Click icon to add chart</a:t>
            </a:r>
            <a:endParaRPr lang="en-GB" noProof="0" dirty="0"/>
          </a:p>
        </p:txBody>
      </p:sp>
      <p:sp>
        <p:nvSpPr>
          <p:cNvPr id="11" name="Text Placeholder 10"/>
          <p:cNvSpPr>
            <a:spLocks noGrp="1"/>
          </p:cNvSpPr>
          <p:nvPr>
            <p:ph type="body" sz="quarter" idx="14"/>
          </p:nvPr>
        </p:nvSpPr>
        <p:spPr>
          <a:xfrm>
            <a:off x="605067" y="5874535"/>
            <a:ext cx="5376333" cy="431800"/>
          </a:xfrm>
        </p:spPr>
        <p:txBody>
          <a:bodyPr/>
          <a:lstStyle>
            <a:lvl1pPr marL="0" indent="0">
              <a:buFontTx/>
              <a:buNone/>
              <a:defRPr sz="2100"/>
            </a:lvl1pPr>
            <a:lvl2pPr marL="400029" indent="0">
              <a:buFontTx/>
              <a:buNone/>
              <a:defRPr sz="2100"/>
            </a:lvl2pPr>
            <a:lvl3pPr marL="797943" indent="0">
              <a:buFontTx/>
              <a:buNone/>
              <a:defRPr sz="2100"/>
            </a:lvl3pPr>
            <a:lvl4pPr marL="1221255" indent="0">
              <a:buFontTx/>
              <a:buNone/>
              <a:defRPr sz="2100"/>
            </a:lvl4pPr>
            <a:lvl5pPr marL="1627634" indent="0">
              <a:buFontTx/>
              <a:buNone/>
              <a:defRPr sz="2100"/>
            </a:lvl5pPr>
          </a:lstStyle>
          <a:p>
            <a:pPr lvl="0"/>
            <a:r>
              <a:rPr lang="en-US" noProof="0"/>
              <a:t>Click to edit Master text styles</a:t>
            </a:r>
          </a:p>
        </p:txBody>
      </p:sp>
      <p:sp>
        <p:nvSpPr>
          <p:cNvPr id="13" name="Text Placeholder 10"/>
          <p:cNvSpPr>
            <a:spLocks noGrp="1"/>
          </p:cNvSpPr>
          <p:nvPr>
            <p:ph type="body" sz="quarter" idx="15"/>
          </p:nvPr>
        </p:nvSpPr>
        <p:spPr>
          <a:xfrm>
            <a:off x="6212027" y="5874535"/>
            <a:ext cx="5376333" cy="431800"/>
          </a:xfrm>
        </p:spPr>
        <p:txBody>
          <a:bodyPr/>
          <a:lstStyle>
            <a:lvl1pPr marL="0" indent="0">
              <a:buFontTx/>
              <a:buNone/>
              <a:defRPr sz="2100"/>
            </a:lvl1pPr>
            <a:lvl2pPr marL="400029" indent="0">
              <a:buFontTx/>
              <a:buNone/>
              <a:defRPr sz="2100"/>
            </a:lvl2pPr>
            <a:lvl3pPr marL="797943" indent="0">
              <a:buFontTx/>
              <a:buNone/>
              <a:defRPr sz="2100"/>
            </a:lvl3pPr>
            <a:lvl4pPr marL="1221255" indent="0">
              <a:buFontTx/>
              <a:buNone/>
              <a:defRPr sz="2100"/>
            </a:lvl4pPr>
            <a:lvl5pPr marL="1627634" indent="0">
              <a:buFontTx/>
              <a:buNone/>
              <a:defRPr sz="2100"/>
            </a:lvl5pPr>
          </a:lstStyle>
          <a:p>
            <a:pPr lvl="0"/>
            <a:r>
              <a:rPr lang="en-US" noProof="0"/>
              <a:t>Click to edit Master text styles</a:t>
            </a:r>
          </a:p>
        </p:txBody>
      </p:sp>
      <p:sp>
        <p:nvSpPr>
          <p:cNvPr id="17" name="Rectangle 4"/>
          <p:cNvSpPr>
            <a:spLocks noGrp="1" noChangeArrowheads="1"/>
          </p:cNvSpPr>
          <p:nvPr>
            <p:ph type="title"/>
          </p:nvPr>
        </p:nvSpPr>
        <p:spPr>
          <a:xfrm>
            <a:off x="618070" y="549277"/>
            <a:ext cx="11205633" cy="84455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3700" kern="1200" dirty="0" smtClean="0"/>
            </a:lvl1pPr>
          </a:lstStyle>
          <a:p>
            <a:pPr lvl="0"/>
            <a:r>
              <a:rPr lang="en-US" altLang="en-US"/>
              <a:t>Click to edit Master title style</a:t>
            </a:r>
            <a:endParaRPr lang="en-GB" altLang="en-US" dirty="0"/>
          </a:p>
        </p:txBody>
      </p:sp>
      <p:sp>
        <p:nvSpPr>
          <p:cNvPr id="10" name="Slide Number Placeholder 5"/>
          <p:cNvSpPr>
            <a:spLocks noGrp="1"/>
          </p:cNvSpPr>
          <p:nvPr>
            <p:ph type="sldNum" sz="quarter" idx="16"/>
          </p:nvPr>
        </p:nvSpPr>
        <p:spPr>
          <a:xfrm>
            <a:off x="5810253" y="6474884"/>
            <a:ext cx="552449" cy="1841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600"/>
              </a:lnSpc>
              <a:defRPr lang="en-GB" sz="1200">
                <a:solidFill>
                  <a:schemeClr val="bg1"/>
                </a:solidFill>
              </a:defRPr>
            </a:lvl1pPr>
          </a:lstStyle>
          <a:p>
            <a:pPr defTabSz="914377" fontAlgn="base">
              <a:spcBef>
                <a:spcPct val="0"/>
              </a:spcBef>
              <a:spcAft>
                <a:spcPct val="0"/>
              </a:spcAft>
              <a:defRPr/>
            </a:pPr>
            <a:fld id="{D5A8A81F-602E-4F8A-A59F-1CB8EC3665FC}" type="slidenum">
              <a:rPr lang="en-GB" smtClean="0">
                <a:solidFill>
                  <a:srgbClr val="FFFFFF"/>
                </a:solidFill>
              </a:rPr>
              <a:pPr defTabSz="914377" fontAlgn="base">
                <a:spcBef>
                  <a:spcPct val="0"/>
                </a:spcBef>
                <a:spcAft>
                  <a:spcPct val="0"/>
                </a:spcAft>
                <a:defRPr/>
              </a:pPr>
              <a:t>‹#›</a:t>
            </a:fld>
            <a:endParaRPr lang="en-GB" dirty="0">
              <a:solidFill>
                <a:srgbClr val="FFFFFF"/>
              </a:solidFill>
            </a:endParaRPr>
          </a:p>
        </p:txBody>
      </p:sp>
    </p:spTree>
    <p:extLst>
      <p:ext uri="{BB962C8B-B14F-4D97-AF65-F5344CB8AC3E}">
        <p14:creationId xmlns:p14="http://schemas.microsoft.com/office/powerpoint/2010/main" val="6363446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userDrawn="1"/>
        </p:nvCxnSpPr>
        <p:spPr bwMode="auto">
          <a:xfrm>
            <a:off x="0" y="0"/>
            <a:ext cx="12192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userDrawn="1"/>
        </p:nvSpPr>
        <p:spPr bwMode="auto">
          <a:xfrm>
            <a:off x="8496302" y="6481233"/>
            <a:ext cx="3054351" cy="18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377" fontAlgn="base">
              <a:lnSpc>
                <a:spcPts val="1600"/>
              </a:lnSpc>
              <a:spcBef>
                <a:spcPct val="0"/>
              </a:spcBef>
              <a:spcAft>
                <a:spcPct val="0"/>
              </a:spcAft>
              <a:defRPr/>
            </a:pPr>
            <a:r>
              <a:rPr lang="en-GB" altLang="en-US" sz="1200" dirty="0">
                <a:solidFill>
                  <a:srgbClr val="FFFFFF"/>
                </a:solidFill>
              </a:rPr>
              <a:t>www.ecb.europa.eu © </a:t>
            </a:r>
          </a:p>
        </p:txBody>
      </p:sp>
      <p:sp>
        <p:nvSpPr>
          <p:cNvPr id="33" name="Rectangle 4"/>
          <p:cNvSpPr>
            <a:spLocks noGrp="1" noChangeArrowheads="1"/>
          </p:cNvSpPr>
          <p:nvPr>
            <p:ph type="title"/>
          </p:nvPr>
        </p:nvSpPr>
        <p:spPr>
          <a:xfrm>
            <a:off x="618070" y="549277"/>
            <a:ext cx="11205633" cy="84455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3700" kern="1200" dirty="0" smtClean="0"/>
            </a:lvl1pPr>
          </a:lstStyle>
          <a:p>
            <a:pPr lvl="0"/>
            <a:r>
              <a:rPr lang="en-US" altLang="en-US"/>
              <a:t>Click to edit Master title style</a:t>
            </a:r>
            <a:endParaRPr lang="en-GB" altLang="en-US" dirty="0"/>
          </a:p>
        </p:txBody>
      </p:sp>
      <p:sp>
        <p:nvSpPr>
          <p:cNvPr id="3" name="Chart Placeholder 2"/>
          <p:cNvSpPr>
            <a:spLocks noGrp="1"/>
          </p:cNvSpPr>
          <p:nvPr>
            <p:ph type="chart" sz="quarter" idx="14"/>
          </p:nvPr>
        </p:nvSpPr>
        <p:spPr>
          <a:xfrm>
            <a:off x="609600" y="1476046"/>
            <a:ext cx="5474447" cy="2330451"/>
          </a:xfrm>
        </p:spPr>
        <p:txBody>
          <a:bodyPr/>
          <a:lstStyle/>
          <a:p>
            <a:pPr lvl="0"/>
            <a:r>
              <a:rPr lang="en-US" noProof="0"/>
              <a:t>Click icon to add chart</a:t>
            </a:r>
            <a:endParaRPr lang="en-GB" noProof="0"/>
          </a:p>
        </p:txBody>
      </p:sp>
      <p:sp>
        <p:nvSpPr>
          <p:cNvPr id="14" name="Chart Placeholder 2"/>
          <p:cNvSpPr>
            <a:spLocks noGrp="1"/>
          </p:cNvSpPr>
          <p:nvPr>
            <p:ph type="chart" sz="quarter" idx="15"/>
          </p:nvPr>
        </p:nvSpPr>
        <p:spPr>
          <a:xfrm>
            <a:off x="6370919" y="1476046"/>
            <a:ext cx="5474447" cy="2330451"/>
          </a:xfrm>
        </p:spPr>
        <p:txBody>
          <a:bodyPr/>
          <a:lstStyle/>
          <a:p>
            <a:pPr lvl="0"/>
            <a:r>
              <a:rPr lang="en-US" noProof="0"/>
              <a:t>Click icon to add chart</a:t>
            </a:r>
            <a:endParaRPr lang="en-GB" noProof="0"/>
          </a:p>
        </p:txBody>
      </p:sp>
      <p:sp>
        <p:nvSpPr>
          <p:cNvPr id="15" name="Chart Placeholder 2"/>
          <p:cNvSpPr>
            <a:spLocks noGrp="1"/>
          </p:cNvSpPr>
          <p:nvPr>
            <p:ph type="chart" sz="quarter" idx="16"/>
          </p:nvPr>
        </p:nvSpPr>
        <p:spPr>
          <a:xfrm>
            <a:off x="609600" y="3890541"/>
            <a:ext cx="5474447" cy="2330451"/>
          </a:xfrm>
        </p:spPr>
        <p:txBody>
          <a:bodyPr/>
          <a:lstStyle/>
          <a:p>
            <a:pPr lvl="0"/>
            <a:r>
              <a:rPr lang="en-US" noProof="0"/>
              <a:t>Click icon to add chart</a:t>
            </a:r>
            <a:endParaRPr lang="en-GB" noProof="0"/>
          </a:p>
        </p:txBody>
      </p:sp>
      <p:sp>
        <p:nvSpPr>
          <p:cNvPr id="16" name="Chart Placeholder 2"/>
          <p:cNvSpPr>
            <a:spLocks noGrp="1"/>
          </p:cNvSpPr>
          <p:nvPr>
            <p:ph type="chart" sz="quarter" idx="17"/>
          </p:nvPr>
        </p:nvSpPr>
        <p:spPr>
          <a:xfrm>
            <a:off x="6370919" y="3890541"/>
            <a:ext cx="5474447" cy="2330451"/>
          </a:xfrm>
        </p:spPr>
        <p:txBody>
          <a:bodyPr/>
          <a:lstStyle/>
          <a:p>
            <a:pPr lvl="0"/>
            <a:r>
              <a:rPr lang="en-US" noProof="0"/>
              <a:t>Click icon to add chart</a:t>
            </a:r>
            <a:endParaRPr lang="en-GB" noProof="0"/>
          </a:p>
        </p:txBody>
      </p:sp>
      <p:sp>
        <p:nvSpPr>
          <p:cNvPr id="9" name="Slide Number Placeholder 5"/>
          <p:cNvSpPr>
            <a:spLocks noGrp="1"/>
          </p:cNvSpPr>
          <p:nvPr>
            <p:ph type="sldNum" sz="quarter" idx="18"/>
          </p:nvPr>
        </p:nvSpPr>
        <p:spPr>
          <a:xfrm>
            <a:off x="5810253" y="6474884"/>
            <a:ext cx="552449" cy="1841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600"/>
              </a:lnSpc>
              <a:defRPr lang="en-GB" sz="1200">
                <a:solidFill>
                  <a:schemeClr val="bg1"/>
                </a:solidFill>
              </a:defRPr>
            </a:lvl1pPr>
          </a:lstStyle>
          <a:p>
            <a:pPr defTabSz="914377" fontAlgn="base">
              <a:spcBef>
                <a:spcPct val="0"/>
              </a:spcBef>
              <a:spcAft>
                <a:spcPct val="0"/>
              </a:spcAft>
              <a:defRPr/>
            </a:pPr>
            <a:fld id="{15538A09-DD14-42AD-BF95-748291479EDB}" type="slidenum">
              <a:rPr lang="en-GB" smtClean="0">
                <a:solidFill>
                  <a:srgbClr val="FFFFFF"/>
                </a:solidFill>
              </a:rPr>
              <a:pPr defTabSz="914377" fontAlgn="base">
                <a:spcBef>
                  <a:spcPct val="0"/>
                </a:spcBef>
                <a:spcAft>
                  <a:spcPct val="0"/>
                </a:spcAft>
                <a:defRPr/>
              </a:pPr>
              <a:t>‹#›</a:t>
            </a:fld>
            <a:endParaRPr lang="en-GB" dirty="0">
              <a:solidFill>
                <a:srgbClr val="FFFFFF"/>
              </a:solidFill>
            </a:endParaRPr>
          </a:p>
        </p:txBody>
      </p:sp>
    </p:spTree>
    <p:extLst>
      <p:ext uri="{BB962C8B-B14F-4D97-AF65-F5344CB8AC3E}">
        <p14:creationId xmlns:p14="http://schemas.microsoft.com/office/powerpoint/2010/main" val="6079989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8496302" y="6481233"/>
            <a:ext cx="3054351" cy="18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377" fontAlgn="base">
              <a:lnSpc>
                <a:spcPts val="1600"/>
              </a:lnSpc>
              <a:spcBef>
                <a:spcPct val="0"/>
              </a:spcBef>
              <a:spcAft>
                <a:spcPct val="0"/>
              </a:spcAft>
              <a:defRPr/>
            </a:pPr>
            <a:r>
              <a:rPr lang="en-GB" altLang="en-US" sz="1200" dirty="0">
                <a:solidFill>
                  <a:srgbClr val="FFFFFF"/>
                </a:solidFill>
              </a:rPr>
              <a:t>www.ecb.europa.eu © </a:t>
            </a:r>
          </a:p>
        </p:txBody>
      </p:sp>
      <p:sp>
        <p:nvSpPr>
          <p:cNvPr id="3" name="SmartArt Placeholder 2"/>
          <p:cNvSpPr>
            <a:spLocks noGrp="1"/>
          </p:cNvSpPr>
          <p:nvPr>
            <p:ph type="dgm" idx="1"/>
          </p:nvPr>
        </p:nvSpPr>
        <p:spPr>
          <a:xfrm>
            <a:off x="622303" y="1428752"/>
            <a:ext cx="11197167" cy="4468813"/>
          </a:xfrm>
        </p:spPr>
        <p:txBody>
          <a:bodyPr/>
          <a:lstStyle/>
          <a:p>
            <a:pPr lvl="0"/>
            <a:r>
              <a:rPr lang="en-US" noProof="0"/>
              <a:t>Click icon to add SmartArt graphic</a:t>
            </a:r>
            <a:endParaRPr lang="en-GB" noProof="0" dirty="0"/>
          </a:p>
        </p:txBody>
      </p:sp>
      <p:sp>
        <p:nvSpPr>
          <p:cNvPr id="11" name="Rectangle 4"/>
          <p:cNvSpPr>
            <a:spLocks noGrp="1" noChangeArrowheads="1"/>
          </p:cNvSpPr>
          <p:nvPr>
            <p:ph type="title"/>
          </p:nvPr>
        </p:nvSpPr>
        <p:spPr>
          <a:xfrm>
            <a:off x="618070" y="549277"/>
            <a:ext cx="11205633" cy="84455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37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5810253" y="6474884"/>
            <a:ext cx="552449" cy="1841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600"/>
              </a:lnSpc>
              <a:defRPr lang="en-GB" sz="1200">
                <a:solidFill>
                  <a:schemeClr val="bg1"/>
                </a:solidFill>
              </a:defRPr>
            </a:lvl1pPr>
          </a:lstStyle>
          <a:p>
            <a:pPr defTabSz="914377" fontAlgn="base">
              <a:spcBef>
                <a:spcPct val="0"/>
              </a:spcBef>
              <a:spcAft>
                <a:spcPct val="0"/>
              </a:spcAft>
              <a:defRPr/>
            </a:pPr>
            <a:fld id="{5A2AD3AA-77E8-4059-99E1-B20E6EF740D6}" type="slidenum">
              <a:rPr lang="en-GB" smtClean="0">
                <a:solidFill>
                  <a:srgbClr val="FFFFFF"/>
                </a:solidFill>
              </a:rPr>
              <a:pPr defTabSz="914377" fontAlgn="base">
                <a:spcBef>
                  <a:spcPct val="0"/>
                </a:spcBef>
                <a:spcAft>
                  <a:spcPct val="0"/>
                </a:spcAft>
                <a:defRPr/>
              </a:pPr>
              <a:t>‹#›</a:t>
            </a:fld>
            <a:endParaRPr lang="en-GB" dirty="0">
              <a:solidFill>
                <a:srgbClr val="FFFFFF"/>
              </a:solidFill>
            </a:endParaRPr>
          </a:p>
        </p:txBody>
      </p:sp>
    </p:spTree>
    <p:extLst>
      <p:ext uri="{BB962C8B-B14F-4D97-AF65-F5344CB8AC3E}">
        <p14:creationId xmlns:p14="http://schemas.microsoft.com/office/powerpoint/2010/main" val="11326778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8496301" y="6671733"/>
            <a:ext cx="3054351" cy="18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400" fontAlgn="base">
              <a:lnSpc>
                <a:spcPts val="1600"/>
              </a:lnSpc>
              <a:spcBef>
                <a:spcPct val="0"/>
              </a:spcBef>
              <a:spcAft>
                <a:spcPct val="0"/>
              </a:spcAft>
              <a:defRPr/>
            </a:pPr>
            <a:r>
              <a:rPr lang="en-GB" altLang="en-US" sz="1200" dirty="0">
                <a:solidFill>
                  <a:srgbClr val="FFFFFF"/>
                </a:solidFill>
              </a:rPr>
              <a:t>www.ecb.europa.eu © </a:t>
            </a:r>
          </a:p>
        </p:txBody>
      </p:sp>
      <p:pic>
        <p:nvPicPr>
          <p:cNvPr id="8"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userDrawn="1"/>
        </p:nvSpPr>
        <p:spPr bwMode="auto">
          <a:xfrm>
            <a:off x="624417" y="3937373"/>
            <a:ext cx="1056216" cy="49243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defTabSz="914400" fontAlgn="base">
              <a:spcBef>
                <a:spcPct val="50000"/>
              </a:spcBef>
              <a:spcAft>
                <a:spcPct val="0"/>
              </a:spcAft>
              <a:buClrTx/>
              <a:buFontTx/>
              <a:buNone/>
              <a:defRPr/>
            </a:pPr>
            <a:endParaRPr lang="en-GB" altLang="en-US" sz="2400">
              <a:solidFill>
                <a:srgbClr val="585858"/>
              </a:solidFill>
              <a:ea typeface="ヒラギノ角ゴ Pro W3"/>
              <a:cs typeface="ヒラギノ角ゴ Pro W3"/>
            </a:endParaRPr>
          </a:p>
        </p:txBody>
      </p:sp>
      <p:pic>
        <p:nvPicPr>
          <p:cNvPr id="10" name="Picture 2" descr="C:\Users\kourent\Desktop\_PROJECTS_\VisualBranding_OfficeDocuments\PPT\Output\02\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24417" y="447499"/>
            <a:ext cx="2354056" cy="102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624419" y="2205039"/>
            <a:ext cx="4032249" cy="1944687"/>
          </a:xfrm>
        </p:spPr>
        <p:txBody>
          <a:bodyPr/>
          <a:lstStyle>
            <a:lvl1pPr>
              <a:lnSpc>
                <a:spcPts val="4667"/>
              </a:lnSpc>
              <a:defRPr sz="4300"/>
            </a:lvl1pPr>
          </a:lstStyle>
          <a:p>
            <a:r>
              <a:rPr lang="en-US" altLang="en-US"/>
              <a:t>Click to edit Master title style</a:t>
            </a:r>
            <a:endParaRPr lang="en-GB" altLang="en-US" dirty="0"/>
          </a:p>
        </p:txBody>
      </p:sp>
      <p:sp>
        <p:nvSpPr>
          <p:cNvPr id="14" name="Subtitle 4"/>
          <p:cNvSpPr>
            <a:spLocks noGrp="1"/>
          </p:cNvSpPr>
          <p:nvPr>
            <p:ph type="subTitle" idx="4294967295"/>
          </p:nvPr>
        </p:nvSpPr>
        <p:spPr>
          <a:xfrm>
            <a:off x="624419" y="4311650"/>
            <a:ext cx="3551767" cy="136683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700" dirty="0" smtClean="0">
                <a:solidFill>
                  <a:schemeClr val="tx2"/>
                </a:solidFill>
              </a:defRPr>
            </a:lvl1pPr>
          </a:lstStyle>
          <a:p>
            <a:pPr lvl="0"/>
            <a:r>
              <a:rPr lang="en-US" altLang="en-US"/>
              <a:t>Click to edit Master subtitle style</a:t>
            </a:r>
            <a:endParaRPr lang="en-GB" altLang="en-US" dirty="0"/>
          </a:p>
        </p:txBody>
      </p:sp>
      <p:sp>
        <p:nvSpPr>
          <p:cNvPr id="16" name="Text Placeholder 7"/>
          <p:cNvSpPr>
            <a:spLocks noGrp="1"/>
          </p:cNvSpPr>
          <p:nvPr>
            <p:ph type="body" sz="quarter" idx="4294967295"/>
          </p:nvPr>
        </p:nvSpPr>
        <p:spPr>
          <a:xfrm>
            <a:off x="4800600" y="5876926"/>
            <a:ext cx="6910917" cy="887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24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4493685" y="0"/>
            <a:ext cx="7698316" cy="5786965"/>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r>
              <a:rPr lang="en-US" noProof="0"/>
              <a:t>Click icon to add picture</a:t>
            </a:r>
            <a:endParaRPr lang="en-GB" noProof="0" dirty="0"/>
          </a:p>
        </p:txBody>
      </p:sp>
      <p:sp>
        <p:nvSpPr>
          <p:cNvPr id="15" name="Text Placeholder 7"/>
          <p:cNvSpPr>
            <a:spLocks noGrp="1"/>
          </p:cNvSpPr>
          <p:nvPr>
            <p:ph type="body" sz="quarter" idx="4294967295"/>
          </p:nvPr>
        </p:nvSpPr>
        <p:spPr>
          <a:xfrm>
            <a:off x="624417" y="5878512"/>
            <a:ext cx="3390992" cy="887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21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Slide Number Placeholder 5"/>
          <p:cNvSpPr>
            <a:spLocks noGrp="1"/>
          </p:cNvSpPr>
          <p:nvPr>
            <p:ph type="sldNum" sz="quarter" idx="10"/>
          </p:nvPr>
        </p:nvSpPr>
        <p:spPr>
          <a:xfrm>
            <a:off x="4236552" y="6575253"/>
            <a:ext cx="512657" cy="19296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600"/>
              </a:lnSpc>
              <a:defRPr lang="en-GB" sz="100">
                <a:solidFill>
                  <a:schemeClr val="bg1"/>
                </a:solidFill>
              </a:defRPr>
            </a:lvl1pPr>
          </a:lstStyle>
          <a:p>
            <a:pPr defTabSz="914400" fontAlgn="base">
              <a:spcBef>
                <a:spcPct val="0"/>
              </a:spcBef>
              <a:spcAft>
                <a:spcPct val="0"/>
              </a:spcAft>
              <a:defRPr/>
            </a:pPr>
            <a:fld id="{709D98C6-26D6-459A-841A-186F99F43B1C}" type="slidenum">
              <a:rPr smtClean="0">
                <a:solidFill>
                  <a:srgbClr val="FFFFFF"/>
                </a:solidFill>
              </a:rPr>
              <a:pPr defTabSz="914400" fontAlgn="base">
                <a:spcBef>
                  <a:spcPct val="0"/>
                </a:spcBef>
                <a:spcAft>
                  <a:spcPct val="0"/>
                </a:spcAft>
                <a:defRPr/>
              </a:pPr>
              <a:t>‹#›</a:t>
            </a:fld>
            <a:endParaRPr dirty="0">
              <a:solidFill>
                <a:srgbClr val="FFFFFF"/>
              </a:solidFill>
            </a:endParaRPr>
          </a:p>
        </p:txBody>
      </p:sp>
    </p:spTree>
    <p:extLst>
      <p:ext uri="{BB962C8B-B14F-4D97-AF65-F5344CB8AC3E}">
        <p14:creationId xmlns:p14="http://schemas.microsoft.com/office/powerpoint/2010/main" val="3196815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8496301" y="6671733"/>
            <a:ext cx="3054351" cy="18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400" fontAlgn="base">
              <a:lnSpc>
                <a:spcPts val="1600"/>
              </a:lnSpc>
              <a:spcBef>
                <a:spcPct val="0"/>
              </a:spcBef>
              <a:spcAft>
                <a:spcPct val="0"/>
              </a:spcAft>
              <a:defRPr/>
            </a:pPr>
            <a:r>
              <a:rPr lang="en-GB" altLang="en-US" sz="1200" dirty="0">
                <a:solidFill>
                  <a:srgbClr val="FFFFFF"/>
                </a:solidFill>
              </a:rPr>
              <a:t>www.ecb.europa.eu © </a:t>
            </a:r>
          </a:p>
        </p:txBody>
      </p:sp>
      <p:sp>
        <p:nvSpPr>
          <p:cNvPr id="8" name="Rectangle 7"/>
          <p:cNvSpPr>
            <a:spLocks noChangeArrowheads="1"/>
          </p:cNvSpPr>
          <p:nvPr userDrawn="1"/>
        </p:nvSpPr>
        <p:spPr bwMode="auto">
          <a:xfrm>
            <a:off x="0" y="3228947"/>
            <a:ext cx="12192000" cy="400105"/>
          </a:xfrm>
          <a:prstGeom prst="rect">
            <a:avLst/>
          </a:prstGeom>
          <a:solidFill>
            <a:srgbClr val="195FB5"/>
          </a:solidFill>
          <a:ln w="9525" algn="ctr">
            <a:noFill/>
            <a:round/>
            <a:headEnd/>
            <a:tailEnd/>
          </a:ln>
        </p:spPr>
        <p:txBody>
          <a:bodyPr lIns="121917" tIns="60958" rIns="121917" bIns="60958"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fontAlgn="base">
              <a:spcBef>
                <a:spcPct val="50000"/>
              </a:spcBef>
              <a:spcAft>
                <a:spcPct val="0"/>
              </a:spcAft>
              <a:defRPr/>
            </a:pPr>
            <a:endParaRPr lang="en-GB" altLang="en-US" sz="1800">
              <a:solidFill>
                <a:srgbClr val="585858"/>
              </a:solidFill>
              <a:ea typeface="ヒラギノ角ゴ Pro W3"/>
              <a:cs typeface="ヒラギノ角ゴ Pro W3"/>
            </a:endParaRPr>
          </a:p>
        </p:txBody>
      </p:sp>
      <p:pic>
        <p:nvPicPr>
          <p:cNvPr id="9"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117"/>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userDrawn="1"/>
        </p:nvSpPr>
        <p:spPr bwMode="auto">
          <a:xfrm>
            <a:off x="6123517" y="4303185"/>
            <a:ext cx="5588000" cy="1746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fontAlgn="base" hangingPunct="1">
              <a:lnSpc>
                <a:spcPts val="3200"/>
              </a:lnSpc>
              <a:spcBef>
                <a:spcPct val="30000"/>
              </a:spcBef>
              <a:spcAft>
                <a:spcPct val="0"/>
              </a:spcAft>
              <a:buClr>
                <a:srgbClr val="003399"/>
              </a:buClr>
              <a:defRPr/>
            </a:pPr>
            <a:endParaRPr lang="en-GB" altLang="en-US" sz="2700">
              <a:solidFill>
                <a:srgbClr val="FFFFFF"/>
              </a:solidFill>
            </a:endParaRPr>
          </a:p>
        </p:txBody>
      </p:sp>
      <p:sp>
        <p:nvSpPr>
          <p:cNvPr id="11" name="Rectangle 1"/>
          <p:cNvSpPr>
            <a:spLocks noChangeArrowheads="1"/>
          </p:cNvSpPr>
          <p:nvPr userDrawn="1"/>
        </p:nvSpPr>
        <p:spPr bwMode="auto">
          <a:xfrm>
            <a:off x="624417" y="3937373"/>
            <a:ext cx="1056216" cy="49243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defTabSz="914400" fontAlgn="base">
              <a:spcBef>
                <a:spcPct val="50000"/>
              </a:spcBef>
              <a:spcAft>
                <a:spcPct val="0"/>
              </a:spcAft>
              <a:buClrTx/>
              <a:buFontTx/>
              <a:buNone/>
              <a:defRPr/>
            </a:pPr>
            <a:endParaRPr lang="en-GB" altLang="en-US" sz="2400">
              <a:solidFill>
                <a:srgbClr val="585858"/>
              </a:solidFill>
              <a:ea typeface="ヒラギノ角ゴ Pro W3"/>
              <a:cs typeface="ヒラギノ角ゴ Pro W3"/>
            </a:endParaRPr>
          </a:p>
        </p:txBody>
      </p:sp>
      <p:pic>
        <p:nvPicPr>
          <p:cNvPr id="12" name="Picture 2" descr="C:\Users\kourent\Desktop\_PROJECTS_\VisualBranding_OfficeDocuments\PPT\Output\02\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24417" y="447499"/>
            <a:ext cx="2354056" cy="102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624419" y="4311650"/>
            <a:ext cx="3551767" cy="136683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700" dirty="0" smtClean="0">
                <a:solidFill>
                  <a:schemeClr val="tx2"/>
                </a:solidFill>
              </a:defRPr>
            </a:lvl1pPr>
          </a:lstStyle>
          <a:p>
            <a:pPr lvl="0"/>
            <a:r>
              <a:rPr lang="en-US" altLang="en-US"/>
              <a:t>Click to edit Master subtitle style</a:t>
            </a:r>
            <a:endParaRPr lang="en-GB" altLang="en-US" dirty="0"/>
          </a:p>
        </p:txBody>
      </p:sp>
      <p:sp>
        <p:nvSpPr>
          <p:cNvPr id="17" name="Text Placeholder 7"/>
          <p:cNvSpPr>
            <a:spLocks noGrp="1"/>
          </p:cNvSpPr>
          <p:nvPr>
            <p:ph type="body" sz="quarter" idx="4294967295"/>
          </p:nvPr>
        </p:nvSpPr>
        <p:spPr>
          <a:xfrm>
            <a:off x="4800600" y="5876926"/>
            <a:ext cx="6910917" cy="887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24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3" name="Text Placeholder 2"/>
          <p:cNvSpPr>
            <a:spLocks noGrp="1"/>
          </p:cNvSpPr>
          <p:nvPr>
            <p:ph type="body" sz="quarter" idx="11"/>
          </p:nvPr>
        </p:nvSpPr>
        <p:spPr>
          <a:xfrm>
            <a:off x="5981701" y="2184400"/>
            <a:ext cx="5729817" cy="3276600"/>
          </a:xfrm>
        </p:spPr>
        <p:txBody>
          <a:bodyPr/>
          <a:lstStyle>
            <a:lvl1pPr marL="0" indent="0">
              <a:buNone/>
              <a:defRPr sz="2700">
                <a:solidFill>
                  <a:schemeClr val="bg1">
                    <a:lumMod val="95000"/>
                  </a:schemeClr>
                </a:solidFill>
              </a:defRPr>
            </a:lvl1pPr>
          </a:lstStyle>
          <a:p>
            <a:pPr lvl="0"/>
            <a:r>
              <a:rPr lang="en-US"/>
              <a:t>Click to edit Master text styles</a:t>
            </a:r>
          </a:p>
        </p:txBody>
      </p:sp>
      <p:sp>
        <p:nvSpPr>
          <p:cNvPr id="18" name="Title 2"/>
          <p:cNvSpPr>
            <a:spLocks noGrp="1"/>
          </p:cNvSpPr>
          <p:nvPr>
            <p:ph type="ctrTitle"/>
          </p:nvPr>
        </p:nvSpPr>
        <p:spPr>
          <a:xfrm>
            <a:off x="624419" y="2205039"/>
            <a:ext cx="4032249" cy="1944687"/>
          </a:xfrm>
        </p:spPr>
        <p:txBody>
          <a:bodyPr/>
          <a:lstStyle>
            <a:lvl1pPr>
              <a:lnSpc>
                <a:spcPts val="4667"/>
              </a:lnSpc>
              <a:defRPr sz="4300"/>
            </a:lvl1pPr>
          </a:lstStyle>
          <a:p>
            <a:r>
              <a:rPr lang="en-US" altLang="en-US"/>
              <a:t>Click to edit Master title style</a:t>
            </a:r>
            <a:endParaRPr lang="en-GB" altLang="en-US" dirty="0"/>
          </a:p>
        </p:txBody>
      </p:sp>
      <p:sp>
        <p:nvSpPr>
          <p:cNvPr id="14" name="Text Placeholder 7"/>
          <p:cNvSpPr>
            <a:spLocks noGrp="1"/>
          </p:cNvSpPr>
          <p:nvPr>
            <p:ph type="body" sz="quarter" idx="4294967295"/>
          </p:nvPr>
        </p:nvSpPr>
        <p:spPr>
          <a:xfrm>
            <a:off x="624417" y="5878512"/>
            <a:ext cx="3390992" cy="887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21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17609448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 name="Group 10"/>
          <p:cNvGrpSpPr>
            <a:grpSpLocks/>
          </p:cNvGrpSpPr>
          <p:nvPr userDrawn="1"/>
        </p:nvGrpSpPr>
        <p:grpSpPr bwMode="auto">
          <a:xfrm>
            <a:off x="700617" y="1488017"/>
            <a:ext cx="10665883" cy="3581400"/>
            <a:chOff x="318484" y="1489075"/>
            <a:chExt cx="8527332" cy="3581400"/>
          </a:xfrm>
        </p:grpSpPr>
        <p:sp>
          <p:nvSpPr>
            <p:cNvPr id="4" name="Rectangle 5"/>
            <p:cNvSpPr>
              <a:spLocks noChangeArrowheads="1"/>
            </p:cNvSpPr>
            <p:nvPr>
              <p:custDataLst>
                <p:tags r:id="rId1"/>
              </p:custDataLst>
            </p:nvPr>
          </p:nvSpPr>
          <p:spPr bwMode="auto">
            <a:xfrm>
              <a:off x="318484" y="14890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defTabSz="914400" eaLnBrk="1" fontAlgn="base" hangingPunct="1">
                <a:spcBef>
                  <a:spcPct val="0"/>
                </a:spcBef>
                <a:spcAft>
                  <a:spcPct val="0"/>
                </a:spcAft>
                <a:buClrTx/>
                <a:buFontTx/>
                <a:buNone/>
                <a:defRPr/>
              </a:pPr>
              <a:r>
                <a:rPr lang="en-GB" altLang="en-US" sz="2400" b="1">
                  <a:solidFill>
                    <a:srgbClr val="FFFFFF"/>
                  </a:solidFill>
                </a:rPr>
                <a:t>1</a:t>
              </a:r>
            </a:p>
          </p:txBody>
        </p:sp>
        <p:sp>
          <p:nvSpPr>
            <p:cNvPr id="5" name="Rectangle 6"/>
            <p:cNvSpPr>
              <a:spLocks noChangeArrowheads="1"/>
            </p:cNvSpPr>
            <p:nvPr>
              <p:custDataLst>
                <p:tags r:id="rId2"/>
              </p:custDataLst>
            </p:nvPr>
          </p:nvSpPr>
          <p:spPr bwMode="auto">
            <a:xfrm>
              <a:off x="318484" y="19462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defTabSz="914400" eaLnBrk="1" fontAlgn="base" hangingPunct="1">
                <a:spcBef>
                  <a:spcPct val="0"/>
                </a:spcBef>
                <a:spcAft>
                  <a:spcPct val="0"/>
                </a:spcAft>
                <a:buClrTx/>
                <a:buFontTx/>
                <a:buNone/>
                <a:defRPr/>
              </a:pPr>
              <a:r>
                <a:rPr lang="en-GB" altLang="en-US" sz="2400" b="1">
                  <a:solidFill>
                    <a:srgbClr val="FFFFFF"/>
                  </a:solidFill>
                </a:rPr>
                <a:t>2</a:t>
              </a:r>
            </a:p>
          </p:txBody>
        </p:sp>
        <p:sp>
          <p:nvSpPr>
            <p:cNvPr id="6" name="Rectangle 7"/>
            <p:cNvSpPr>
              <a:spLocks noChangeArrowheads="1"/>
            </p:cNvSpPr>
            <p:nvPr>
              <p:custDataLst>
                <p:tags r:id="rId3"/>
              </p:custDataLst>
            </p:nvPr>
          </p:nvSpPr>
          <p:spPr bwMode="auto">
            <a:xfrm>
              <a:off x="318484" y="24034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defTabSz="914400" eaLnBrk="1" fontAlgn="base" hangingPunct="1">
                <a:spcBef>
                  <a:spcPct val="0"/>
                </a:spcBef>
                <a:spcAft>
                  <a:spcPct val="0"/>
                </a:spcAft>
                <a:buClrTx/>
                <a:buFontTx/>
                <a:buNone/>
                <a:defRPr/>
              </a:pPr>
              <a:r>
                <a:rPr lang="en-GB" altLang="en-US" sz="2400" b="1">
                  <a:solidFill>
                    <a:srgbClr val="FFFFFF"/>
                  </a:solidFill>
                </a:rPr>
                <a:t>3</a:t>
              </a:r>
            </a:p>
          </p:txBody>
        </p:sp>
        <p:sp>
          <p:nvSpPr>
            <p:cNvPr id="7" name="Rectangle 8"/>
            <p:cNvSpPr>
              <a:spLocks noChangeArrowheads="1"/>
            </p:cNvSpPr>
            <p:nvPr>
              <p:custDataLst>
                <p:tags r:id="rId4"/>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defTabSz="914400" eaLnBrk="1" fontAlgn="base" hangingPunct="1">
                <a:spcBef>
                  <a:spcPct val="0"/>
                </a:spcBef>
                <a:spcAft>
                  <a:spcPct val="0"/>
                </a:spcAft>
                <a:buClrTx/>
                <a:buFontTx/>
                <a:buNone/>
                <a:defRPr/>
              </a:pPr>
              <a:r>
                <a:rPr lang="en-GB" altLang="en-US" sz="2400">
                  <a:solidFill>
                    <a:srgbClr val="585858"/>
                  </a:solidFill>
                </a:rPr>
                <a:t>Double entry system</a:t>
              </a:r>
            </a:p>
          </p:txBody>
        </p:sp>
        <p:sp>
          <p:nvSpPr>
            <p:cNvPr id="8" name="Rectangle 9"/>
            <p:cNvSpPr>
              <a:spLocks noChangeArrowheads="1"/>
            </p:cNvSpPr>
            <p:nvPr>
              <p:custDataLst>
                <p:tags r:id="rId5"/>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defTabSz="914400" eaLnBrk="1" fontAlgn="base" hangingPunct="1">
                <a:spcBef>
                  <a:spcPct val="0"/>
                </a:spcBef>
                <a:spcAft>
                  <a:spcPct val="0"/>
                </a:spcAft>
                <a:buClrTx/>
                <a:buFontTx/>
                <a:buNone/>
                <a:defRPr/>
              </a:pPr>
              <a:r>
                <a:rPr lang="en-GB" altLang="en-US" sz="2400">
                  <a:solidFill>
                    <a:srgbClr val="585858"/>
                  </a:solidFill>
                </a:rPr>
                <a:t>Time of recording the transactions</a:t>
              </a:r>
            </a:p>
          </p:txBody>
        </p:sp>
        <p:sp>
          <p:nvSpPr>
            <p:cNvPr id="9" name="Rectangle 10"/>
            <p:cNvSpPr>
              <a:spLocks noChangeArrowheads="1"/>
            </p:cNvSpPr>
            <p:nvPr>
              <p:custDataLst>
                <p:tags r:id="rId6"/>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defTabSz="914400" eaLnBrk="1" fontAlgn="base" hangingPunct="1">
                <a:spcBef>
                  <a:spcPct val="0"/>
                </a:spcBef>
                <a:spcAft>
                  <a:spcPct val="0"/>
                </a:spcAft>
                <a:buClrTx/>
                <a:buFontTx/>
                <a:buNone/>
                <a:defRPr/>
              </a:pPr>
              <a:r>
                <a:rPr lang="en-GB" altLang="en-US" sz="2400" dirty="0">
                  <a:solidFill>
                    <a:srgbClr val="585858"/>
                  </a:solidFill>
                </a:rPr>
                <a:t>Definition of </a:t>
              </a:r>
              <a:r>
                <a:rPr lang="en-GB" altLang="en-US" sz="2400" dirty="0" err="1">
                  <a:solidFill>
                    <a:srgbClr val="585858"/>
                  </a:solidFill>
                </a:rPr>
                <a:t>b.o.p</a:t>
              </a:r>
              <a:r>
                <a:rPr lang="en-GB" altLang="en-US" sz="2400" dirty="0">
                  <a:solidFill>
                    <a:srgbClr val="585858"/>
                  </a:solidFill>
                </a:rPr>
                <a:t>. and </a:t>
              </a:r>
              <a:r>
                <a:rPr lang="en-GB" altLang="en-US" sz="2400" dirty="0" err="1">
                  <a:solidFill>
                    <a:srgbClr val="585858"/>
                  </a:solidFill>
                </a:rPr>
                <a:t>i.i.p</a:t>
              </a:r>
              <a:r>
                <a:rPr lang="en-GB" altLang="en-US" sz="2400" dirty="0">
                  <a:solidFill>
                    <a:srgbClr val="585858"/>
                  </a:solidFill>
                </a:rPr>
                <a:t>.</a:t>
              </a:r>
            </a:p>
          </p:txBody>
        </p:sp>
        <p:sp>
          <p:nvSpPr>
            <p:cNvPr id="10" name="Rectangle 9"/>
            <p:cNvSpPr>
              <a:spLocks noChangeArrowheads="1"/>
            </p:cNvSpPr>
            <p:nvPr>
              <p:custDataLst>
                <p:tags r:id="rId7"/>
              </p:custDataLst>
            </p:nvPr>
          </p:nvSpPr>
          <p:spPr bwMode="auto">
            <a:xfrm>
              <a:off x="318484" y="28712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defTabSz="914400" eaLnBrk="1" fontAlgn="base" hangingPunct="1">
                <a:spcBef>
                  <a:spcPct val="0"/>
                </a:spcBef>
                <a:spcAft>
                  <a:spcPct val="0"/>
                </a:spcAft>
                <a:buClrTx/>
                <a:buFontTx/>
                <a:buNone/>
                <a:defRPr/>
              </a:pPr>
              <a:r>
                <a:rPr lang="en-GB" altLang="en-US" sz="2400" b="1">
                  <a:solidFill>
                    <a:srgbClr val="FFFFFF"/>
                  </a:solidFill>
                </a:rPr>
                <a:t>4</a:t>
              </a:r>
            </a:p>
          </p:txBody>
        </p:sp>
        <p:sp>
          <p:nvSpPr>
            <p:cNvPr id="11" name="Rectangle 10"/>
            <p:cNvSpPr>
              <a:spLocks noChangeArrowheads="1"/>
            </p:cNvSpPr>
            <p:nvPr>
              <p:custDataLst>
                <p:tags r:id="rId8"/>
              </p:custDataLst>
            </p:nvPr>
          </p:nvSpPr>
          <p:spPr bwMode="auto">
            <a:xfrm>
              <a:off x="318484" y="33284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defTabSz="914400" eaLnBrk="1" fontAlgn="base" hangingPunct="1">
                <a:spcBef>
                  <a:spcPct val="0"/>
                </a:spcBef>
                <a:spcAft>
                  <a:spcPct val="0"/>
                </a:spcAft>
                <a:buClrTx/>
                <a:buFontTx/>
                <a:buNone/>
                <a:defRPr/>
              </a:pPr>
              <a:r>
                <a:rPr lang="en-GB" altLang="en-US" sz="2400" b="1">
                  <a:solidFill>
                    <a:srgbClr val="FFFFFF"/>
                  </a:solidFill>
                </a:rPr>
                <a:t>5</a:t>
              </a:r>
            </a:p>
          </p:txBody>
        </p:sp>
        <p:sp>
          <p:nvSpPr>
            <p:cNvPr id="12" name="Rectangle 11"/>
            <p:cNvSpPr>
              <a:spLocks noChangeArrowheads="1"/>
            </p:cNvSpPr>
            <p:nvPr>
              <p:custDataLst>
                <p:tags r:id="rId9"/>
              </p:custDataLst>
            </p:nvPr>
          </p:nvSpPr>
          <p:spPr bwMode="auto">
            <a:xfrm>
              <a:off x="318484" y="37856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defTabSz="914400" eaLnBrk="1" fontAlgn="base" hangingPunct="1">
                <a:spcBef>
                  <a:spcPct val="0"/>
                </a:spcBef>
                <a:spcAft>
                  <a:spcPct val="0"/>
                </a:spcAft>
                <a:buClrTx/>
                <a:buFontTx/>
                <a:buNone/>
                <a:defRPr/>
              </a:pPr>
              <a:r>
                <a:rPr lang="en-GB" altLang="en-US" sz="2400" b="1">
                  <a:solidFill>
                    <a:srgbClr val="FFFFFF"/>
                  </a:solidFill>
                </a:rPr>
                <a:t>6</a:t>
              </a:r>
            </a:p>
          </p:txBody>
        </p:sp>
        <p:sp>
          <p:nvSpPr>
            <p:cNvPr id="13" name="Rectangle 12"/>
            <p:cNvSpPr>
              <a:spLocks noChangeArrowheads="1"/>
            </p:cNvSpPr>
            <p:nvPr>
              <p:custDataLst>
                <p:tags r:id="rId10"/>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defTabSz="914400" eaLnBrk="1" fontAlgn="base" hangingPunct="1">
                <a:spcBef>
                  <a:spcPct val="0"/>
                </a:spcBef>
                <a:spcAft>
                  <a:spcPct val="0"/>
                </a:spcAft>
                <a:buClrTx/>
                <a:buFontTx/>
                <a:buNone/>
                <a:defRPr/>
              </a:pPr>
              <a:r>
                <a:rPr lang="en-GB" altLang="en-US" sz="2400">
                  <a:solidFill>
                    <a:srgbClr val="585858"/>
                  </a:solidFill>
                </a:rPr>
                <a:t>Reconciliation flows and stocks</a:t>
              </a:r>
            </a:p>
          </p:txBody>
        </p:sp>
        <p:sp>
          <p:nvSpPr>
            <p:cNvPr id="14" name="Rectangle 13"/>
            <p:cNvSpPr>
              <a:spLocks noChangeArrowheads="1"/>
            </p:cNvSpPr>
            <p:nvPr>
              <p:custDataLst>
                <p:tags r:id="rId11"/>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defTabSz="914400" eaLnBrk="1" fontAlgn="base" hangingPunct="1">
                <a:spcBef>
                  <a:spcPct val="0"/>
                </a:spcBef>
                <a:spcAft>
                  <a:spcPct val="0"/>
                </a:spcAft>
                <a:buClrTx/>
                <a:buFontTx/>
                <a:buNone/>
                <a:defRPr/>
              </a:pPr>
              <a:r>
                <a:rPr lang="en-GB" altLang="en-US" sz="2400">
                  <a:solidFill>
                    <a:srgbClr val="585858"/>
                  </a:solidFill>
                </a:rPr>
                <a:t>Euro area residency</a:t>
              </a:r>
            </a:p>
          </p:txBody>
        </p:sp>
        <p:sp>
          <p:nvSpPr>
            <p:cNvPr id="15" name="Rectangle 14"/>
            <p:cNvSpPr>
              <a:spLocks noChangeArrowheads="1"/>
            </p:cNvSpPr>
            <p:nvPr>
              <p:custDataLst>
                <p:tags r:id="rId12"/>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defTabSz="914400" eaLnBrk="1" fontAlgn="base" hangingPunct="1">
                <a:spcBef>
                  <a:spcPct val="0"/>
                </a:spcBef>
                <a:spcAft>
                  <a:spcPct val="0"/>
                </a:spcAft>
                <a:buClrTx/>
                <a:buFontTx/>
                <a:buNone/>
                <a:defRPr/>
              </a:pPr>
              <a:r>
                <a:rPr lang="en-GB" altLang="en-US" sz="2400">
                  <a:solidFill>
                    <a:srgbClr val="585858"/>
                  </a:solidFill>
                </a:rPr>
                <a:t>Valuation of transactions and stocks</a:t>
              </a:r>
            </a:p>
          </p:txBody>
        </p:sp>
        <p:sp>
          <p:nvSpPr>
            <p:cNvPr id="16" name="Rectangle 21"/>
            <p:cNvSpPr>
              <a:spLocks noChangeArrowheads="1"/>
            </p:cNvSpPr>
            <p:nvPr>
              <p:custDataLst>
                <p:tags r:id="rId13"/>
              </p:custDataLst>
            </p:nvPr>
          </p:nvSpPr>
          <p:spPr bwMode="auto">
            <a:xfrm>
              <a:off x="318484" y="4232275"/>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defTabSz="914400" eaLnBrk="1" fontAlgn="base" hangingPunct="1">
                <a:spcBef>
                  <a:spcPct val="0"/>
                </a:spcBef>
                <a:spcAft>
                  <a:spcPct val="0"/>
                </a:spcAft>
                <a:buClrTx/>
                <a:buFontTx/>
                <a:buNone/>
                <a:defRPr/>
              </a:pPr>
              <a:r>
                <a:rPr lang="en-GB" altLang="en-US" sz="2400" b="1">
                  <a:solidFill>
                    <a:srgbClr val="FFFFFF"/>
                  </a:solidFill>
                </a:rPr>
                <a:t>7</a:t>
              </a:r>
            </a:p>
          </p:txBody>
        </p:sp>
        <p:sp>
          <p:nvSpPr>
            <p:cNvPr id="17" name="Rectangle 22"/>
            <p:cNvSpPr>
              <a:spLocks noChangeArrowheads="1"/>
            </p:cNvSpPr>
            <p:nvPr>
              <p:custDataLst>
                <p:tags r:id="rId14"/>
              </p:custDataLst>
            </p:nvPr>
          </p:nvSpPr>
          <p:spPr bwMode="auto">
            <a:xfrm>
              <a:off x="318484" y="4689475"/>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defTabSz="914400" eaLnBrk="1" fontAlgn="base" hangingPunct="1">
                <a:spcBef>
                  <a:spcPct val="0"/>
                </a:spcBef>
                <a:spcAft>
                  <a:spcPct val="0"/>
                </a:spcAft>
                <a:buClrTx/>
                <a:buFontTx/>
                <a:buNone/>
                <a:defRPr/>
              </a:pPr>
              <a:r>
                <a:rPr lang="en-GB" altLang="en-US" sz="2400" b="1">
                  <a:solidFill>
                    <a:srgbClr val="FFFFFF"/>
                  </a:solidFill>
                </a:rPr>
                <a:t>8</a:t>
              </a:r>
            </a:p>
          </p:txBody>
        </p:sp>
        <p:sp>
          <p:nvSpPr>
            <p:cNvPr id="18" name="Rectangle 23"/>
            <p:cNvSpPr>
              <a:spLocks noChangeArrowheads="1"/>
            </p:cNvSpPr>
            <p:nvPr>
              <p:custDataLst>
                <p:tags r:id="rId15"/>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defTabSz="914400" eaLnBrk="1" fontAlgn="base" hangingPunct="1">
                <a:spcBef>
                  <a:spcPct val="0"/>
                </a:spcBef>
                <a:spcAft>
                  <a:spcPct val="0"/>
                </a:spcAft>
                <a:buClrTx/>
                <a:buFontTx/>
                <a:buNone/>
                <a:defRPr/>
              </a:pPr>
              <a:r>
                <a:rPr lang="en-GB" altLang="en-US" sz="2400">
                  <a:solidFill>
                    <a:srgbClr val="585858"/>
                  </a:solidFill>
                </a:rPr>
                <a:t>Standards components</a:t>
              </a:r>
            </a:p>
          </p:txBody>
        </p:sp>
        <p:sp>
          <p:nvSpPr>
            <p:cNvPr id="19" name="Rectangle 24"/>
            <p:cNvSpPr>
              <a:spLocks noChangeArrowheads="1"/>
            </p:cNvSpPr>
            <p:nvPr>
              <p:custDataLst>
                <p:tags r:id="rId16"/>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defTabSz="914400" eaLnBrk="1" fontAlgn="base" hangingPunct="1">
                <a:spcBef>
                  <a:spcPct val="0"/>
                </a:spcBef>
                <a:spcAft>
                  <a:spcPct val="0"/>
                </a:spcAft>
                <a:buClrTx/>
                <a:buFontTx/>
                <a:buNone/>
                <a:defRPr/>
              </a:pPr>
              <a:r>
                <a:rPr lang="en-GB" altLang="en-US" sz="2400">
                  <a:solidFill>
                    <a:srgbClr val="585858"/>
                  </a:solidFill>
                </a:rPr>
                <a:t>Classification of transactions</a:t>
              </a:r>
            </a:p>
          </p:txBody>
        </p:sp>
      </p:grpSp>
      <p:sp>
        <p:nvSpPr>
          <p:cNvPr id="20" name="Rectangle 9"/>
          <p:cNvSpPr>
            <a:spLocks noChangeArrowheads="1"/>
          </p:cNvSpPr>
          <p:nvPr userDrawn="1"/>
        </p:nvSpPr>
        <p:spPr bwMode="auto">
          <a:xfrm>
            <a:off x="8496301" y="6481233"/>
            <a:ext cx="3054351" cy="18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400" fontAlgn="base">
              <a:lnSpc>
                <a:spcPts val="1600"/>
              </a:lnSpc>
              <a:spcBef>
                <a:spcPct val="0"/>
              </a:spcBef>
              <a:spcAft>
                <a:spcPct val="0"/>
              </a:spcAft>
              <a:defRPr/>
            </a:pPr>
            <a:r>
              <a:rPr lang="en-GB" altLang="en-US" sz="1200" dirty="0">
                <a:solidFill>
                  <a:srgbClr val="FFFFFF"/>
                </a:solidFill>
              </a:rPr>
              <a:t>www.ecb.europa.eu © </a:t>
            </a:r>
          </a:p>
        </p:txBody>
      </p:sp>
      <p:sp>
        <p:nvSpPr>
          <p:cNvPr id="27" name="Rectangle 4"/>
          <p:cNvSpPr>
            <a:spLocks noGrp="1" noChangeArrowheads="1"/>
          </p:cNvSpPr>
          <p:nvPr>
            <p:ph type="title"/>
          </p:nvPr>
        </p:nvSpPr>
        <p:spPr>
          <a:xfrm>
            <a:off x="618069" y="549275"/>
            <a:ext cx="11205633" cy="84455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3700" kern="1200" dirty="0" smtClean="0"/>
            </a:lvl1pPr>
          </a:lstStyle>
          <a:p>
            <a:pPr lvl="0"/>
            <a:r>
              <a:rPr lang="en-US" altLang="en-US"/>
              <a:t>Click to edit Master title style</a:t>
            </a:r>
            <a:endParaRPr lang="en-GB" altLang="en-US" dirty="0"/>
          </a:p>
        </p:txBody>
      </p:sp>
      <p:sp>
        <p:nvSpPr>
          <p:cNvPr id="21" name="Slide Number Placeholder 5"/>
          <p:cNvSpPr>
            <a:spLocks noGrp="1"/>
          </p:cNvSpPr>
          <p:nvPr>
            <p:ph type="sldNum" sz="quarter" idx="10"/>
          </p:nvPr>
        </p:nvSpPr>
        <p:spPr>
          <a:xfrm>
            <a:off x="5810252" y="6474884"/>
            <a:ext cx="552449" cy="1841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600"/>
              </a:lnSpc>
              <a:defRPr lang="en-GB" sz="1200">
                <a:solidFill>
                  <a:schemeClr val="bg1"/>
                </a:solidFill>
              </a:defRPr>
            </a:lvl1pPr>
          </a:lstStyle>
          <a:p>
            <a:pPr defTabSz="914400" fontAlgn="base">
              <a:spcBef>
                <a:spcPct val="0"/>
              </a:spcBef>
              <a:spcAft>
                <a:spcPct val="0"/>
              </a:spcAft>
              <a:defRPr/>
            </a:pPr>
            <a:fld id="{2CAD61C4-D565-481A-81FB-FD2D5DA6A43C}" type="slidenum">
              <a:rPr>
                <a:solidFill>
                  <a:srgbClr val="FFFFFF"/>
                </a:solidFill>
              </a:rPr>
              <a:pPr defTabSz="914400" fontAlgn="base">
                <a:spcBef>
                  <a:spcPct val="0"/>
                </a:spcBef>
                <a:spcAft>
                  <a:spcPct val="0"/>
                </a:spcAft>
                <a:defRPr/>
              </a:pPr>
              <a:t>‹#›</a:t>
            </a:fld>
            <a:endParaRPr dirty="0">
              <a:solidFill>
                <a:srgbClr val="FFFFFF"/>
              </a:solidFill>
            </a:endParaRPr>
          </a:p>
        </p:txBody>
      </p:sp>
    </p:spTree>
    <p:extLst>
      <p:ext uri="{BB962C8B-B14F-4D97-AF65-F5344CB8AC3E}">
        <p14:creationId xmlns:p14="http://schemas.microsoft.com/office/powerpoint/2010/main" val="12736181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4838701" y="3975072"/>
            <a:ext cx="7353300" cy="400105"/>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lIns="121917" tIns="60958" rIns="121917" bIns="60958" anchor="ctr">
            <a:spAutoFit/>
          </a:bodyPr>
          <a:lstStyle/>
          <a:p>
            <a:pPr defTabSz="914400" eaLnBrk="0" fontAlgn="base" hangingPunct="0">
              <a:spcBef>
                <a:spcPct val="50000"/>
              </a:spcBef>
              <a:spcAft>
                <a:spcPct val="0"/>
              </a:spcAft>
              <a:defRPr/>
            </a:pPr>
            <a:endParaRPr lang="en-GB" sz="1800">
              <a:solidFill>
                <a:srgbClr val="585858"/>
              </a:solidFill>
              <a:ea typeface="ヒラギノ角ゴ Pro W3" pitchFamily="-64" charset="-128"/>
            </a:endParaRPr>
          </a:p>
        </p:txBody>
      </p:sp>
      <p:sp>
        <p:nvSpPr>
          <p:cNvPr id="5" name="Rectangle 9"/>
          <p:cNvSpPr>
            <a:spLocks noChangeArrowheads="1"/>
          </p:cNvSpPr>
          <p:nvPr userDrawn="1"/>
        </p:nvSpPr>
        <p:spPr bwMode="auto">
          <a:xfrm>
            <a:off x="8496301" y="6481233"/>
            <a:ext cx="3054351" cy="18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400" fontAlgn="base">
              <a:lnSpc>
                <a:spcPts val="1600"/>
              </a:lnSpc>
              <a:spcBef>
                <a:spcPct val="0"/>
              </a:spcBef>
              <a:spcAft>
                <a:spcPct val="0"/>
              </a:spcAft>
              <a:defRPr/>
            </a:pPr>
            <a:r>
              <a:rPr lang="en-GB" altLang="en-US" sz="1200" dirty="0">
                <a:solidFill>
                  <a:srgbClr val="FFFFFF"/>
                </a:solidFill>
              </a:rPr>
              <a:t>www.ecb.europa.eu © </a:t>
            </a:r>
          </a:p>
        </p:txBody>
      </p:sp>
      <p:sp>
        <p:nvSpPr>
          <p:cNvPr id="12" name="Content Placeholder 4"/>
          <p:cNvSpPr>
            <a:spLocks noGrp="1"/>
          </p:cNvSpPr>
          <p:nvPr>
            <p:ph idx="4294967295"/>
          </p:nvPr>
        </p:nvSpPr>
        <p:spPr>
          <a:xfrm>
            <a:off x="6421967" y="3408363"/>
            <a:ext cx="5435600" cy="2468563"/>
          </a:xfrm>
        </p:spPr>
        <p:txBody>
          <a:bodyPr/>
          <a:lstStyle/>
          <a:p>
            <a:pPr lvl="0"/>
            <a:r>
              <a:rPr lang="en-US"/>
              <a:t>Click to edit Master text styles</a:t>
            </a:r>
          </a:p>
        </p:txBody>
      </p:sp>
      <p:sp>
        <p:nvSpPr>
          <p:cNvPr id="9" name="Rectangle 4"/>
          <p:cNvSpPr>
            <a:spLocks noGrp="1" noChangeArrowheads="1"/>
          </p:cNvSpPr>
          <p:nvPr>
            <p:ph type="title"/>
          </p:nvPr>
        </p:nvSpPr>
        <p:spPr>
          <a:xfrm>
            <a:off x="618069" y="549275"/>
            <a:ext cx="11205633" cy="84455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37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5810252" y="6474884"/>
            <a:ext cx="552449" cy="1841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600"/>
              </a:lnSpc>
              <a:defRPr lang="en-GB" sz="1200">
                <a:solidFill>
                  <a:schemeClr val="bg1"/>
                </a:solidFill>
              </a:defRPr>
            </a:lvl1pPr>
          </a:lstStyle>
          <a:p>
            <a:pPr defTabSz="914400" fontAlgn="base">
              <a:spcBef>
                <a:spcPct val="0"/>
              </a:spcBef>
              <a:spcAft>
                <a:spcPct val="0"/>
              </a:spcAft>
              <a:defRPr/>
            </a:pPr>
            <a:fld id="{43F779A3-FBD7-43A9-A418-08688450EED9}" type="slidenum">
              <a:rPr>
                <a:solidFill>
                  <a:srgbClr val="FFFFFF"/>
                </a:solidFill>
              </a:rPr>
              <a:pPr defTabSz="914400" fontAlgn="base">
                <a:spcBef>
                  <a:spcPct val="0"/>
                </a:spcBef>
                <a:spcAft>
                  <a:spcPct val="0"/>
                </a:spcAft>
                <a:defRPr/>
              </a:pPr>
              <a:t>‹#›</a:t>
            </a:fld>
            <a:endParaRPr dirty="0">
              <a:solidFill>
                <a:srgbClr val="FFFFFF"/>
              </a:solidFill>
            </a:endParaRPr>
          </a:p>
        </p:txBody>
      </p:sp>
    </p:spTree>
    <p:extLst>
      <p:ext uri="{BB962C8B-B14F-4D97-AF65-F5344CB8AC3E}">
        <p14:creationId xmlns:p14="http://schemas.microsoft.com/office/powerpoint/2010/main" val="201750178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amp; Content 2">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userDrawn="1">
            <p:custDataLst>
              <p:tags r:id="rId2"/>
            </p:custDataLst>
            <p:extLst>
              <p:ext uri="{D42A27DB-BD31-4B8C-83A1-F6EECF244321}">
                <p14:modId xmlns:p14="http://schemas.microsoft.com/office/powerpoint/2010/main" val="662405541"/>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0887" name="Diapositiva de think-cell" r:id="rId4" imgW="421" imgH="423" progId="TCLayout.ActiveDocument.1">
                  <p:embed/>
                </p:oleObj>
              </mc:Choice>
              <mc:Fallback>
                <p:oleObj name="Diapositiva de think-cell" r:id="rId4" imgW="421" imgH="423"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id="{66B5AEF2-F43E-4C92-A186-61C1E43CE82B}"/>
              </a:ext>
            </a:extLst>
          </p:cNvPr>
          <p:cNvSpPr>
            <a:spLocks noGrp="1"/>
          </p:cNvSpPr>
          <p:nvPr>
            <p:ph type="title"/>
          </p:nvPr>
        </p:nvSpPr>
        <p:spPr>
          <a:xfrm>
            <a:off x="722243" y="1087457"/>
            <a:ext cx="10758733" cy="1823011"/>
          </a:xfrm>
        </p:spPr>
        <p:txBody>
          <a:bodyPr anchor="t">
            <a:noAutofit/>
          </a:bodyPr>
          <a:lstStyle>
            <a:lvl1pPr>
              <a:defRPr sz="3600">
                <a:solidFill>
                  <a:schemeClr val="accent1"/>
                </a:solidFill>
              </a:defRPr>
            </a:lvl1pPr>
          </a:lstStyle>
          <a:p>
            <a:r>
              <a:rPr lang="en-US" dirty="0"/>
              <a:t>Click to edit Master title style</a:t>
            </a:r>
            <a:endParaRPr lang="es-ES" dirty="0"/>
          </a:p>
        </p:txBody>
      </p:sp>
      <p:sp>
        <p:nvSpPr>
          <p:cNvPr id="10" name="Marcador de número de diapositiva 5">
            <a:extLst>
              <a:ext uri="{FF2B5EF4-FFF2-40B4-BE49-F238E27FC236}">
                <a16:creationId xmlns:a16="http://schemas.microsoft.com/office/drawing/2014/main" id="{12E1D636-3017-4CF4-BA5F-3300C668441C}"/>
              </a:ext>
            </a:extLst>
          </p:cNvPr>
          <p:cNvSpPr>
            <a:spLocks noGrp="1"/>
          </p:cNvSpPr>
          <p:nvPr>
            <p:ph type="sldNum" sz="quarter" idx="12"/>
          </p:nvPr>
        </p:nvSpPr>
        <p:spPr>
          <a:xfrm>
            <a:off x="8730845" y="6209600"/>
            <a:ext cx="2743200" cy="365125"/>
          </a:xfrm>
        </p:spPr>
        <p:txBody>
          <a:bodyPr/>
          <a:lstStyle>
            <a:lvl1pPr>
              <a:defRPr sz="1300">
                <a:solidFill>
                  <a:schemeClr val="accent1"/>
                </a:solidFill>
              </a:defRPr>
            </a:lvl1pPr>
          </a:lstStyle>
          <a:p>
            <a:fld id="{BC0D97B6-E32F-4D7D-B839-7C3B51F2640F}" type="slidenum">
              <a:rPr lang="es-ES" smtClean="0"/>
              <a:pPr/>
              <a:t>‹#›</a:t>
            </a:fld>
            <a:endParaRPr lang="es-ES" dirty="0"/>
          </a:p>
        </p:txBody>
      </p:sp>
      <p:sp>
        <p:nvSpPr>
          <p:cNvPr id="15" name="Marcador de texto 14">
            <a:extLst>
              <a:ext uri="{FF2B5EF4-FFF2-40B4-BE49-F238E27FC236}">
                <a16:creationId xmlns:a16="http://schemas.microsoft.com/office/drawing/2014/main" id="{05897091-A449-4E0A-B444-7171DF90239A}"/>
              </a:ext>
            </a:extLst>
          </p:cNvPr>
          <p:cNvSpPr>
            <a:spLocks noGrp="1"/>
          </p:cNvSpPr>
          <p:nvPr>
            <p:ph type="body" sz="quarter" idx="14"/>
          </p:nvPr>
        </p:nvSpPr>
        <p:spPr>
          <a:xfrm>
            <a:off x="711028" y="337100"/>
            <a:ext cx="10758735" cy="304800"/>
          </a:xfrm>
        </p:spPr>
        <p:txBody>
          <a:bodyPr>
            <a:noAutofit/>
          </a:bodyPr>
          <a:lstStyle>
            <a:lvl1pPr marL="0" indent="0">
              <a:buFontTx/>
              <a:buNone/>
              <a:defRPr sz="1300">
                <a:solidFill>
                  <a:schemeClr val="accent1"/>
                </a:solidFill>
              </a:defRPr>
            </a:lvl1pPr>
            <a:lvl2pPr marL="457143" indent="0">
              <a:buFontTx/>
              <a:buNone/>
              <a:defRPr sz="1100"/>
            </a:lvl2pPr>
            <a:lvl3pPr marL="914286" indent="0">
              <a:buFontTx/>
              <a:buNone/>
              <a:defRPr sz="1100"/>
            </a:lvl3pPr>
            <a:lvl4pPr marL="1371430" indent="0">
              <a:buFontTx/>
              <a:buNone/>
              <a:defRPr sz="1100"/>
            </a:lvl4pPr>
            <a:lvl5pPr marL="1828573" indent="0">
              <a:buFontTx/>
              <a:buNone/>
              <a:defRPr sz="1100"/>
            </a:lvl5pPr>
          </a:lstStyle>
          <a:p>
            <a:pPr lvl="0"/>
            <a:r>
              <a:rPr lang="en-US" dirty="0"/>
              <a:t>Edit Master text styles</a:t>
            </a:r>
          </a:p>
        </p:txBody>
      </p:sp>
      <p:sp>
        <p:nvSpPr>
          <p:cNvPr id="12" name="Marcador de texto 16">
            <a:extLst>
              <a:ext uri="{FF2B5EF4-FFF2-40B4-BE49-F238E27FC236}">
                <a16:creationId xmlns:a16="http://schemas.microsoft.com/office/drawing/2014/main" id="{87DF9564-216B-4533-A626-FE222DEB917D}"/>
              </a:ext>
            </a:extLst>
          </p:cNvPr>
          <p:cNvSpPr>
            <a:spLocks noGrp="1"/>
          </p:cNvSpPr>
          <p:nvPr>
            <p:ph type="body" sz="quarter" idx="15"/>
          </p:nvPr>
        </p:nvSpPr>
        <p:spPr>
          <a:xfrm>
            <a:off x="711024" y="3093569"/>
            <a:ext cx="10758733" cy="3083401"/>
          </a:xfrm>
        </p:spPr>
        <p:txBody>
          <a:bodyPr numCol="2" spcCol="719911">
            <a:noAutofit/>
          </a:bodyPr>
          <a:lstStyle>
            <a:lvl1pPr marL="0" indent="0">
              <a:spcBef>
                <a:spcPts val="0"/>
              </a:spcBef>
              <a:spcAft>
                <a:spcPts val="2200"/>
              </a:spcAft>
              <a:buFontTx/>
              <a:buNone/>
              <a:defRPr lang="es-ES" sz="1200" kern="1200" smtClean="0">
                <a:solidFill>
                  <a:schemeClr val="tx2"/>
                </a:solidFill>
                <a:latin typeface="+mn-lt"/>
                <a:ea typeface="+mn-ea"/>
                <a:cs typeface="+mn-cs"/>
              </a:defRPr>
            </a:lvl1pPr>
            <a:lvl2pPr marL="457143" indent="0">
              <a:buFontTx/>
              <a:buNone/>
              <a:defRPr lang="es-ES" sz="1200" kern="1200" smtClean="0">
                <a:solidFill>
                  <a:schemeClr val="tx2"/>
                </a:solidFill>
                <a:latin typeface="+mn-lt"/>
                <a:ea typeface="+mn-ea"/>
                <a:cs typeface="+mn-cs"/>
              </a:defRPr>
            </a:lvl2pPr>
            <a:lvl3pPr marL="914286" indent="0">
              <a:buFontTx/>
              <a:buNone/>
              <a:defRPr lang="es-ES" sz="1200" kern="1200" smtClean="0">
                <a:solidFill>
                  <a:schemeClr val="tx2"/>
                </a:solidFill>
                <a:latin typeface="+mn-lt"/>
                <a:ea typeface="+mn-ea"/>
                <a:cs typeface="+mn-cs"/>
              </a:defRPr>
            </a:lvl3pPr>
            <a:lvl4pPr marL="1371430" indent="0">
              <a:buFontTx/>
              <a:buNone/>
              <a:defRPr lang="es-ES" sz="1200" kern="1200" smtClean="0">
                <a:solidFill>
                  <a:schemeClr val="tx2"/>
                </a:solidFill>
                <a:latin typeface="+mn-lt"/>
                <a:ea typeface="+mn-ea"/>
                <a:cs typeface="+mn-cs"/>
              </a:defRPr>
            </a:lvl4pPr>
            <a:lvl5pPr marL="1828573" indent="0">
              <a:buFontTx/>
              <a:buNone/>
              <a:defRPr lang="es-ES" sz="1200" kern="1200">
                <a:solidFill>
                  <a:schemeClr val="tx2"/>
                </a:solidFill>
                <a:latin typeface="+mn-lt"/>
                <a:ea typeface="+mn-ea"/>
                <a:cs typeface="+mn-cs"/>
              </a:defRPr>
            </a:lvl5pPr>
          </a:lstStyle>
          <a:p>
            <a:pPr lvl="0"/>
            <a:r>
              <a:rPr lang="es-ES" dirty="0" err="1"/>
              <a:t>Edit</a:t>
            </a:r>
            <a:r>
              <a:rPr lang="es-ES" dirty="0"/>
              <a:t> Master </a:t>
            </a:r>
            <a:r>
              <a:rPr lang="es-ES" dirty="0" err="1"/>
              <a:t>text</a:t>
            </a:r>
            <a:r>
              <a:rPr lang="es-ES" dirty="0"/>
              <a:t> </a:t>
            </a:r>
            <a:r>
              <a:rPr lang="es-ES" dirty="0" err="1"/>
              <a:t>styles</a:t>
            </a:r>
            <a:endParaRPr lang="es-ES" dirty="0"/>
          </a:p>
        </p:txBody>
      </p:sp>
      <p:sp>
        <p:nvSpPr>
          <p:cNvPr id="4" name="Espace réservé du pied de page 3"/>
          <p:cNvSpPr>
            <a:spLocks noGrp="1"/>
          </p:cNvSpPr>
          <p:nvPr>
            <p:ph type="ftr" sz="quarter" idx="16"/>
          </p:nvPr>
        </p:nvSpPr>
        <p:spPr/>
        <p:txBody>
          <a:bodyPr/>
          <a:lstStyle/>
          <a:p>
            <a:endParaRPr lang="fr-FR"/>
          </a:p>
        </p:txBody>
      </p:sp>
    </p:spTree>
    <p:extLst>
      <p:ext uri="{BB962C8B-B14F-4D97-AF65-F5344CB8AC3E}">
        <p14:creationId xmlns:p14="http://schemas.microsoft.com/office/powerpoint/2010/main" val="295669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6301317" y="1962151"/>
            <a:ext cx="5113867" cy="241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defTabSz="914400" eaLnBrk="1" fontAlgn="base" hangingPunct="1">
              <a:spcBef>
                <a:spcPct val="0"/>
              </a:spcBef>
              <a:spcAft>
                <a:spcPct val="0"/>
              </a:spcAft>
              <a:buClrTx/>
              <a:buFontTx/>
              <a:buNone/>
              <a:defRPr/>
            </a:pPr>
            <a:endParaRPr lang="en-GB" altLang="en-US" sz="4700" dirty="0">
              <a:solidFill>
                <a:srgbClr val="FFFFFF"/>
              </a:solidFill>
            </a:endParaRPr>
          </a:p>
        </p:txBody>
      </p:sp>
      <p:sp>
        <p:nvSpPr>
          <p:cNvPr id="8" name="Rectangle 12"/>
          <p:cNvSpPr>
            <a:spLocks noChangeArrowheads="1"/>
          </p:cNvSpPr>
          <p:nvPr userDrawn="1">
            <p:custDataLst>
              <p:tags r:id="rId2"/>
            </p:custDataLst>
          </p:nvPr>
        </p:nvSpPr>
        <p:spPr bwMode="auto">
          <a:xfrm>
            <a:off x="6301317" y="4533900"/>
            <a:ext cx="5266267" cy="87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defTabSz="914400" eaLnBrk="1" fontAlgn="base" hangingPunct="1">
              <a:spcAft>
                <a:spcPct val="0"/>
              </a:spcAft>
              <a:buClr>
                <a:srgbClr val="003399"/>
              </a:buClr>
              <a:buFontTx/>
              <a:buNone/>
              <a:defRPr/>
            </a:pPr>
            <a:endParaRPr lang="en-GB" altLang="en-US" sz="2700" dirty="0">
              <a:solidFill>
                <a:srgbClr val="FFFFFF"/>
              </a:solidFill>
            </a:endParaRPr>
          </a:p>
        </p:txBody>
      </p:sp>
      <p:sp>
        <p:nvSpPr>
          <p:cNvPr id="9" name="Rectangle 8"/>
          <p:cNvSpPr>
            <a:spLocks noChangeArrowheads="1"/>
          </p:cNvSpPr>
          <p:nvPr userDrawn="1"/>
        </p:nvSpPr>
        <p:spPr bwMode="auto">
          <a:xfrm>
            <a:off x="8496301" y="6481233"/>
            <a:ext cx="3054351" cy="18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400" fontAlgn="base">
              <a:lnSpc>
                <a:spcPts val="1600"/>
              </a:lnSpc>
              <a:spcBef>
                <a:spcPct val="0"/>
              </a:spcBef>
              <a:spcAft>
                <a:spcPct val="0"/>
              </a:spcAft>
              <a:defRPr/>
            </a:pPr>
            <a:r>
              <a:rPr lang="en-GB" altLang="en-US" sz="1200" dirty="0">
                <a:solidFill>
                  <a:srgbClr val="FFFFFF"/>
                </a:solidFill>
              </a:rPr>
              <a:t>www.ecb.europa.eu © </a:t>
            </a:r>
          </a:p>
        </p:txBody>
      </p:sp>
      <p:sp>
        <p:nvSpPr>
          <p:cNvPr id="11" name="Rectangle 1"/>
          <p:cNvSpPr>
            <a:spLocks noChangeArrowheads="1"/>
          </p:cNvSpPr>
          <p:nvPr userDrawn="1"/>
        </p:nvSpPr>
        <p:spPr bwMode="auto">
          <a:xfrm>
            <a:off x="6421967" y="4361766"/>
            <a:ext cx="1054100" cy="492438"/>
          </a:xfrm>
          <a:prstGeom prst="rect">
            <a:avLst/>
          </a:prstGeom>
          <a:solidFill>
            <a:schemeClr val="bg1"/>
          </a:solidFill>
          <a:ln w="9525" algn="ctr">
            <a:noFill/>
            <a:round/>
            <a:headEnd/>
            <a:tailEnd/>
          </a:ln>
          <a:effectLst/>
        </p:spPr>
        <p:txBody>
          <a:bodyPr lIns="121917" tIns="60958" rIns="121917" bIns="60958"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defTabSz="914400" fontAlgn="base">
              <a:spcBef>
                <a:spcPct val="50000"/>
              </a:spcBef>
              <a:spcAft>
                <a:spcPct val="0"/>
              </a:spcAft>
              <a:buClrTx/>
              <a:buFontTx/>
              <a:buNone/>
              <a:defRPr/>
            </a:pPr>
            <a:endParaRPr lang="en-GB" altLang="en-US" sz="2400">
              <a:solidFill>
                <a:srgbClr val="585858"/>
              </a:solidFill>
              <a:ea typeface="ヒラギノ角ゴ Pro W3"/>
              <a:cs typeface="ヒラギノ角ゴ Pro W3"/>
            </a:endParaRPr>
          </a:p>
        </p:txBody>
      </p:sp>
      <p:sp>
        <p:nvSpPr>
          <p:cNvPr id="10" name="Picture Placeholder 9"/>
          <p:cNvSpPr>
            <a:spLocks noGrp="1"/>
          </p:cNvSpPr>
          <p:nvPr>
            <p:ph type="pic" sz="quarter" idx="11"/>
          </p:nvPr>
        </p:nvSpPr>
        <p:spPr>
          <a:xfrm>
            <a:off x="2" y="-4233"/>
            <a:ext cx="6161617" cy="6855884"/>
          </a:xfrm>
          <a:custGeom>
            <a:avLst/>
            <a:gdLst/>
            <a:ahLst/>
            <a:cxnLst/>
            <a:rect l="l" t="t" r="r" b="b"/>
            <a:pathLst>
              <a:path w="4621213" h="5141913">
                <a:moveTo>
                  <a:pt x="0" y="0"/>
                </a:moveTo>
                <a:lnTo>
                  <a:pt x="4621213" y="0"/>
                </a:lnTo>
                <a:lnTo>
                  <a:pt x="3184409" y="5141913"/>
                </a:lnTo>
                <a:lnTo>
                  <a:pt x="0" y="5141913"/>
                </a:lnTo>
                <a:close/>
              </a:path>
            </a:pathLst>
          </a:custGeom>
        </p:spPr>
        <p:txBody>
          <a:bodyPr/>
          <a:lstStyle/>
          <a:p>
            <a:pPr lvl="0"/>
            <a:r>
              <a:rPr lang="en-US" noProof="0"/>
              <a:t>Click icon to add picture</a:t>
            </a:r>
            <a:endParaRPr lang="en-GB" noProof="0"/>
          </a:p>
        </p:txBody>
      </p:sp>
      <p:sp>
        <p:nvSpPr>
          <p:cNvPr id="13" name="Text Placeholder 16"/>
          <p:cNvSpPr>
            <a:spLocks noGrp="1"/>
          </p:cNvSpPr>
          <p:nvPr>
            <p:ph type="body" sz="quarter" idx="13"/>
          </p:nvPr>
        </p:nvSpPr>
        <p:spPr>
          <a:xfrm>
            <a:off x="6421967" y="1209675"/>
            <a:ext cx="5291667" cy="15049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8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6415617" y="2850092"/>
            <a:ext cx="5291667" cy="1683808"/>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43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6415617" y="4754034"/>
            <a:ext cx="5291667" cy="15049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7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5810252" y="6474884"/>
            <a:ext cx="552449" cy="1841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600"/>
              </a:lnSpc>
              <a:defRPr lang="en-GB" sz="1200">
                <a:solidFill>
                  <a:schemeClr val="bg1"/>
                </a:solidFill>
              </a:defRPr>
            </a:lvl1pPr>
          </a:lstStyle>
          <a:p>
            <a:pPr defTabSz="914400" fontAlgn="base">
              <a:spcBef>
                <a:spcPct val="0"/>
              </a:spcBef>
              <a:spcAft>
                <a:spcPct val="0"/>
              </a:spcAft>
              <a:defRPr/>
            </a:pPr>
            <a:fld id="{197FC801-E2EE-42B2-BFDF-F67C23A6F660}" type="slidenum">
              <a:rPr>
                <a:solidFill>
                  <a:srgbClr val="FFFFFF"/>
                </a:solidFill>
              </a:rPr>
              <a:pPr defTabSz="914400" fontAlgn="base">
                <a:spcBef>
                  <a:spcPct val="0"/>
                </a:spcBef>
                <a:spcAft>
                  <a:spcPct val="0"/>
                </a:spcAft>
                <a:defRPr/>
              </a:pPr>
              <a:t>‹#›</a:t>
            </a:fld>
            <a:endParaRPr dirty="0">
              <a:solidFill>
                <a:srgbClr val="FFFFFF"/>
              </a:solidFill>
            </a:endParaRPr>
          </a:p>
        </p:txBody>
      </p:sp>
    </p:spTree>
    <p:extLst>
      <p:ext uri="{BB962C8B-B14F-4D97-AF65-F5344CB8AC3E}">
        <p14:creationId xmlns:p14="http://schemas.microsoft.com/office/powerpoint/2010/main" val="37946614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966" y="0"/>
            <a:ext cx="122639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6301317" y="1962151"/>
            <a:ext cx="5113867" cy="241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defTabSz="914400" eaLnBrk="1" fontAlgn="base" hangingPunct="1">
              <a:spcBef>
                <a:spcPct val="0"/>
              </a:spcBef>
              <a:spcAft>
                <a:spcPct val="0"/>
              </a:spcAft>
              <a:buClrTx/>
              <a:buFontTx/>
              <a:buNone/>
              <a:defRPr/>
            </a:pPr>
            <a:endParaRPr lang="en-GB" altLang="en-US" sz="4700" dirty="0">
              <a:solidFill>
                <a:srgbClr val="FFFFFF"/>
              </a:solidFill>
            </a:endParaRPr>
          </a:p>
        </p:txBody>
      </p:sp>
      <p:sp>
        <p:nvSpPr>
          <p:cNvPr id="8" name="Rectangle 12"/>
          <p:cNvSpPr>
            <a:spLocks noChangeArrowheads="1"/>
          </p:cNvSpPr>
          <p:nvPr userDrawn="1">
            <p:custDataLst>
              <p:tags r:id="rId2"/>
            </p:custDataLst>
          </p:nvPr>
        </p:nvSpPr>
        <p:spPr bwMode="auto">
          <a:xfrm>
            <a:off x="6301317" y="4533900"/>
            <a:ext cx="5266267" cy="87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defTabSz="914400" eaLnBrk="1" fontAlgn="base" hangingPunct="1">
              <a:spcAft>
                <a:spcPct val="0"/>
              </a:spcAft>
              <a:buClr>
                <a:srgbClr val="003399"/>
              </a:buClr>
              <a:buFontTx/>
              <a:buNone/>
              <a:defRPr/>
            </a:pPr>
            <a:endParaRPr lang="en-GB" altLang="en-US" sz="2700" dirty="0">
              <a:solidFill>
                <a:srgbClr val="FFFFFF"/>
              </a:solidFill>
            </a:endParaRPr>
          </a:p>
        </p:txBody>
      </p:sp>
      <p:sp>
        <p:nvSpPr>
          <p:cNvPr id="9" name="Rectangle 8"/>
          <p:cNvSpPr>
            <a:spLocks noChangeArrowheads="1"/>
          </p:cNvSpPr>
          <p:nvPr userDrawn="1"/>
        </p:nvSpPr>
        <p:spPr bwMode="auto">
          <a:xfrm>
            <a:off x="8496301" y="6481233"/>
            <a:ext cx="3054351" cy="18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400" fontAlgn="base">
              <a:lnSpc>
                <a:spcPts val="1600"/>
              </a:lnSpc>
              <a:spcBef>
                <a:spcPct val="0"/>
              </a:spcBef>
              <a:spcAft>
                <a:spcPct val="0"/>
              </a:spcAft>
              <a:defRPr/>
            </a:pPr>
            <a:r>
              <a:rPr lang="en-GB" altLang="en-US" sz="1200" dirty="0">
                <a:solidFill>
                  <a:srgbClr val="FFFFFF"/>
                </a:solidFill>
              </a:rPr>
              <a:t>www.ecb.europa.eu © </a:t>
            </a:r>
          </a:p>
        </p:txBody>
      </p:sp>
      <p:sp>
        <p:nvSpPr>
          <p:cNvPr id="10" name="Rectangle 1"/>
          <p:cNvSpPr>
            <a:spLocks noChangeArrowheads="1"/>
          </p:cNvSpPr>
          <p:nvPr userDrawn="1"/>
        </p:nvSpPr>
        <p:spPr bwMode="auto">
          <a:xfrm>
            <a:off x="6421967" y="4361766"/>
            <a:ext cx="1054100" cy="492438"/>
          </a:xfrm>
          <a:prstGeom prst="rect">
            <a:avLst/>
          </a:prstGeom>
          <a:solidFill>
            <a:schemeClr val="bg1"/>
          </a:solidFill>
          <a:ln w="9525" algn="ctr">
            <a:noFill/>
            <a:round/>
            <a:headEnd/>
            <a:tailEnd/>
          </a:ln>
          <a:effectLst/>
        </p:spPr>
        <p:txBody>
          <a:bodyPr lIns="121917" tIns="60958" rIns="121917" bIns="60958"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defTabSz="914400" fontAlgn="base">
              <a:spcBef>
                <a:spcPct val="50000"/>
              </a:spcBef>
              <a:spcAft>
                <a:spcPct val="0"/>
              </a:spcAft>
              <a:buClrTx/>
              <a:buFontTx/>
              <a:buNone/>
              <a:defRPr/>
            </a:pPr>
            <a:endParaRPr lang="en-GB" altLang="en-US" sz="2400">
              <a:solidFill>
                <a:srgbClr val="585858"/>
              </a:solidFill>
              <a:ea typeface="ヒラギノ角ゴ Pro W3"/>
              <a:cs typeface="ヒラギノ角ゴ Pro W3"/>
            </a:endParaRPr>
          </a:p>
        </p:txBody>
      </p:sp>
      <p:sp>
        <p:nvSpPr>
          <p:cNvPr id="11" name="Parallelogram 10"/>
          <p:cNvSpPr/>
          <p:nvPr userDrawn="1"/>
        </p:nvSpPr>
        <p:spPr bwMode="auto">
          <a:xfrm>
            <a:off x="0" y="3228947"/>
            <a:ext cx="6121400" cy="400105"/>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lIns="121917" tIns="60958" rIns="121917" bIns="60958" anchor="ctr">
            <a:spAutoFit/>
          </a:bodyPr>
          <a:lstStyle/>
          <a:p>
            <a:pPr defTabSz="914400" eaLnBrk="0" fontAlgn="base" hangingPunct="0">
              <a:spcBef>
                <a:spcPct val="50000"/>
              </a:spcBef>
              <a:spcAft>
                <a:spcPct val="0"/>
              </a:spcAft>
              <a:defRPr/>
            </a:pPr>
            <a:endParaRPr lang="en-GB" sz="1800">
              <a:solidFill>
                <a:srgbClr val="585858"/>
              </a:solidFill>
              <a:ea typeface="ヒラギノ角ゴ Pro W3" pitchFamily="-64" charset="-128"/>
            </a:endParaRPr>
          </a:p>
        </p:txBody>
      </p:sp>
      <p:sp>
        <p:nvSpPr>
          <p:cNvPr id="17" name="Text Placeholder 16"/>
          <p:cNvSpPr>
            <a:spLocks noGrp="1"/>
          </p:cNvSpPr>
          <p:nvPr>
            <p:ph type="body" sz="quarter" idx="13"/>
          </p:nvPr>
        </p:nvSpPr>
        <p:spPr>
          <a:xfrm>
            <a:off x="6421967" y="1209675"/>
            <a:ext cx="5291667" cy="15049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8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6415617" y="2850092"/>
            <a:ext cx="5291667" cy="1683808"/>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43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6415617" y="4754034"/>
            <a:ext cx="5291667" cy="15049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7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0" y="1109134"/>
            <a:ext cx="5175251" cy="53721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algn="r">
              <a:defRPr lang="en-US" sz="40000" b="1" kern="1200" smtClean="0">
                <a:solidFill>
                  <a:srgbClr val="003299"/>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2" name="Slide Number Placeholder 5"/>
          <p:cNvSpPr>
            <a:spLocks noGrp="1"/>
          </p:cNvSpPr>
          <p:nvPr>
            <p:ph type="sldNum" sz="quarter" idx="18"/>
          </p:nvPr>
        </p:nvSpPr>
        <p:spPr>
          <a:xfrm>
            <a:off x="5810252" y="6474884"/>
            <a:ext cx="552449" cy="1841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600"/>
              </a:lnSpc>
              <a:defRPr lang="en-GB" sz="1200">
                <a:solidFill>
                  <a:schemeClr val="bg1"/>
                </a:solidFill>
              </a:defRPr>
            </a:lvl1pPr>
          </a:lstStyle>
          <a:p>
            <a:pPr defTabSz="914400" fontAlgn="base">
              <a:spcBef>
                <a:spcPct val="0"/>
              </a:spcBef>
              <a:spcAft>
                <a:spcPct val="0"/>
              </a:spcAft>
              <a:defRPr/>
            </a:pPr>
            <a:fld id="{489EFBB2-B333-479B-84A0-F406AA2E2D12}" type="slidenum">
              <a:rPr>
                <a:solidFill>
                  <a:srgbClr val="FFFFFF"/>
                </a:solidFill>
              </a:rPr>
              <a:pPr defTabSz="914400" fontAlgn="base">
                <a:spcBef>
                  <a:spcPct val="0"/>
                </a:spcBef>
                <a:spcAft>
                  <a:spcPct val="0"/>
                </a:spcAft>
                <a:defRPr/>
              </a:pPr>
              <a:t>‹#›</a:t>
            </a:fld>
            <a:endParaRPr dirty="0">
              <a:solidFill>
                <a:srgbClr val="FFFFFF"/>
              </a:solidFill>
            </a:endParaRPr>
          </a:p>
        </p:txBody>
      </p:sp>
    </p:spTree>
    <p:extLst>
      <p:ext uri="{BB962C8B-B14F-4D97-AF65-F5344CB8AC3E}">
        <p14:creationId xmlns:p14="http://schemas.microsoft.com/office/powerpoint/2010/main" val="20609683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 Fu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userDrawn="1"/>
        </p:nvSpPr>
        <p:spPr bwMode="auto">
          <a:xfrm>
            <a:off x="624418" y="1629834"/>
            <a:ext cx="10926233" cy="437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fontAlgn="base" hangingPunct="1">
              <a:spcBef>
                <a:spcPct val="30000"/>
              </a:spcBef>
              <a:spcAft>
                <a:spcPct val="0"/>
              </a:spcAft>
              <a:buClr>
                <a:srgbClr val="003399"/>
              </a:buClr>
              <a:buFontTx/>
              <a:buChar char="•"/>
              <a:defRPr/>
            </a:pPr>
            <a:endParaRPr lang="en-US" altLang="en-US" sz="2900">
              <a:solidFill>
                <a:srgbClr val="003399"/>
              </a:solidFill>
            </a:endParaRPr>
          </a:p>
        </p:txBody>
      </p:sp>
      <p:sp>
        <p:nvSpPr>
          <p:cNvPr id="4" name="Rectangle 9"/>
          <p:cNvSpPr>
            <a:spLocks noChangeArrowheads="1"/>
          </p:cNvSpPr>
          <p:nvPr userDrawn="1"/>
        </p:nvSpPr>
        <p:spPr bwMode="auto">
          <a:xfrm>
            <a:off x="8496301" y="6481233"/>
            <a:ext cx="3054351" cy="18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400" fontAlgn="base">
              <a:lnSpc>
                <a:spcPts val="1600"/>
              </a:lnSpc>
              <a:spcBef>
                <a:spcPct val="0"/>
              </a:spcBef>
              <a:spcAft>
                <a:spcPct val="0"/>
              </a:spcAft>
              <a:defRPr/>
            </a:pPr>
            <a:r>
              <a:rPr lang="en-GB" altLang="en-US" sz="1200" dirty="0">
                <a:solidFill>
                  <a:srgbClr val="FFFFFF"/>
                </a:solidFill>
              </a:rPr>
              <a:t>www.ecb.europa.eu © </a:t>
            </a:r>
          </a:p>
        </p:txBody>
      </p:sp>
      <p:sp>
        <p:nvSpPr>
          <p:cNvPr id="8" name="Rectangle 4"/>
          <p:cNvSpPr>
            <a:spLocks noGrp="1" noChangeArrowheads="1"/>
          </p:cNvSpPr>
          <p:nvPr>
            <p:ph type="title"/>
          </p:nvPr>
        </p:nvSpPr>
        <p:spPr>
          <a:xfrm>
            <a:off x="618069" y="549275"/>
            <a:ext cx="11205633" cy="84455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37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5810252" y="6474884"/>
            <a:ext cx="552449" cy="1841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600"/>
              </a:lnSpc>
              <a:defRPr lang="en-GB" sz="1200">
                <a:solidFill>
                  <a:schemeClr val="bg1"/>
                </a:solidFill>
              </a:defRPr>
            </a:lvl1pPr>
          </a:lstStyle>
          <a:p>
            <a:pPr defTabSz="914400" fontAlgn="base">
              <a:spcBef>
                <a:spcPct val="0"/>
              </a:spcBef>
              <a:spcAft>
                <a:spcPct val="0"/>
              </a:spcAft>
              <a:defRPr/>
            </a:pPr>
            <a:fld id="{72AD2B4C-24FD-485E-ADAD-B1E3DC73B16B}" type="slidenum">
              <a:rPr>
                <a:solidFill>
                  <a:srgbClr val="FFFFFF"/>
                </a:solidFill>
              </a:rPr>
              <a:pPr defTabSz="914400" fontAlgn="base">
                <a:spcBef>
                  <a:spcPct val="0"/>
                </a:spcBef>
                <a:spcAft>
                  <a:spcPct val="0"/>
                </a:spcAft>
                <a:defRPr/>
              </a:pPr>
              <a:t>‹#›</a:t>
            </a:fld>
            <a:endParaRPr dirty="0">
              <a:solidFill>
                <a:srgbClr val="FFFFFF"/>
              </a:solidFill>
            </a:endParaRPr>
          </a:p>
        </p:txBody>
      </p:sp>
    </p:spTree>
    <p:extLst>
      <p:ext uri="{BB962C8B-B14F-4D97-AF65-F5344CB8AC3E}">
        <p14:creationId xmlns:p14="http://schemas.microsoft.com/office/powerpoint/2010/main" val="28793275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0" y="3688265"/>
            <a:ext cx="10930467" cy="400105"/>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lIns="121917" tIns="60958" rIns="121917" bIns="60958" anchor="ctr">
            <a:spAutoFit/>
          </a:bodyPr>
          <a:lstStyle/>
          <a:p>
            <a:pPr defTabSz="914400" eaLnBrk="0" fontAlgn="base" hangingPunct="0">
              <a:spcBef>
                <a:spcPct val="50000"/>
              </a:spcBef>
              <a:spcAft>
                <a:spcPct val="0"/>
              </a:spcAft>
              <a:defRPr/>
            </a:pPr>
            <a:endParaRPr lang="en-GB" sz="1800">
              <a:solidFill>
                <a:srgbClr val="585858"/>
              </a:solidFill>
              <a:ea typeface="ヒラギノ角ゴ Pro W3" pitchFamily="-64" charset="-128"/>
            </a:endParaRPr>
          </a:p>
        </p:txBody>
      </p:sp>
      <p:sp>
        <p:nvSpPr>
          <p:cNvPr id="5" name="Rectangle 3"/>
          <p:cNvSpPr txBox="1">
            <a:spLocks noChangeArrowheads="1"/>
          </p:cNvSpPr>
          <p:nvPr userDrawn="1"/>
        </p:nvSpPr>
        <p:spPr bwMode="auto">
          <a:xfrm>
            <a:off x="1295400" y="1989667"/>
            <a:ext cx="2880784" cy="374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fontAlgn="base" hangingPunct="1">
              <a:spcBef>
                <a:spcPct val="30000"/>
              </a:spcBef>
              <a:spcAft>
                <a:spcPct val="0"/>
              </a:spcAft>
              <a:buClr>
                <a:srgbClr val="003399"/>
              </a:buClr>
              <a:defRPr/>
            </a:pPr>
            <a:endParaRPr lang="en-GB" altLang="en-US" sz="2700">
              <a:solidFill>
                <a:srgbClr val="585858"/>
              </a:solidFill>
            </a:endParaRPr>
          </a:p>
        </p:txBody>
      </p:sp>
      <p:sp>
        <p:nvSpPr>
          <p:cNvPr id="6" name="Rectangle 5"/>
          <p:cNvSpPr>
            <a:spLocks noChangeArrowheads="1"/>
          </p:cNvSpPr>
          <p:nvPr userDrawn="1"/>
        </p:nvSpPr>
        <p:spPr bwMode="auto">
          <a:xfrm>
            <a:off x="8496301" y="6481233"/>
            <a:ext cx="3054351" cy="18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400" fontAlgn="base">
              <a:lnSpc>
                <a:spcPts val="1600"/>
              </a:lnSpc>
              <a:spcBef>
                <a:spcPct val="0"/>
              </a:spcBef>
              <a:spcAft>
                <a:spcPct val="0"/>
              </a:spcAft>
              <a:defRPr/>
            </a:pPr>
            <a:r>
              <a:rPr lang="en-GB" altLang="en-US" sz="1200" dirty="0">
                <a:solidFill>
                  <a:srgbClr val="FFFFFF"/>
                </a:solidFill>
              </a:rPr>
              <a:t>www.ecb.europa.eu © </a:t>
            </a:r>
          </a:p>
        </p:txBody>
      </p:sp>
      <p:sp>
        <p:nvSpPr>
          <p:cNvPr id="12" name="Rectangle 4"/>
          <p:cNvSpPr>
            <a:spLocks noGrp="1" noChangeArrowheads="1"/>
          </p:cNvSpPr>
          <p:nvPr>
            <p:ph type="title"/>
          </p:nvPr>
        </p:nvSpPr>
        <p:spPr>
          <a:xfrm>
            <a:off x="618069" y="549275"/>
            <a:ext cx="11205633" cy="84455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3700" kern="1200" dirty="0" smtClean="0"/>
            </a:lvl1pPr>
          </a:lstStyle>
          <a:p>
            <a:pPr lvl="0"/>
            <a:r>
              <a:rPr lang="en-US" altLang="en-US"/>
              <a:t>Click to edit Master title style</a:t>
            </a:r>
            <a:endParaRPr lang="en-GB" altLang="en-US" dirty="0"/>
          </a:p>
        </p:txBody>
      </p:sp>
      <p:sp>
        <p:nvSpPr>
          <p:cNvPr id="14" name="Picture Placeholder 8"/>
          <p:cNvSpPr>
            <a:spLocks noGrp="1"/>
          </p:cNvSpPr>
          <p:nvPr>
            <p:ph type="pic" sz="quarter" idx="22"/>
          </p:nvPr>
        </p:nvSpPr>
        <p:spPr>
          <a:xfrm>
            <a:off x="4381502" y="2"/>
            <a:ext cx="7810500" cy="6294967"/>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7" name="Slide Number Placeholder 5"/>
          <p:cNvSpPr>
            <a:spLocks noGrp="1"/>
          </p:cNvSpPr>
          <p:nvPr>
            <p:ph type="sldNum" sz="quarter" idx="23"/>
          </p:nvPr>
        </p:nvSpPr>
        <p:spPr>
          <a:xfrm>
            <a:off x="5810252" y="6474884"/>
            <a:ext cx="552449" cy="1841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600"/>
              </a:lnSpc>
              <a:defRPr lang="en-GB" sz="1200">
                <a:solidFill>
                  <a:schemeClr val="bg1"/>
                </a:solidFill>
              </a:defRPr>
            </a:lvl1pPr>
          </a:lstStyle>
          <a:p>
            <a:pPr defTabSz="914400" fontAlgn="base">
              <a:spcBef>
                <a:spcPct val="0"/>
              </a:spcBef>
              <a:spcAft>
                <a:spcPct val="0"/>
              </a:spcAft>
              <a:defRPr/>
            </a:pPr>
            <a:fld id="{BAAA2B01-B512-4650-90E0-024ED79178B0}" type="slidenum">
              <a:rPr>
                <a:solidFill>
                  <a:srgbClr val="FFFFFF"/>
                </a:solidFill>
              </a:rPr>
              <a:pPr defTabSz="914400" fontAlgn="base">
                <a:spcBef>
                  <a:spcPct val="0"/>
                </a:spcBef>
                <a:spcAft>
                  <a:spcPct val="0"/>
                </a:spcAft>
                <a:defRPr/>
              </a:pPr>
              <a:t>‹#›</a:t>
            </a:fld>
            <a:endParaRPr dirty="0">
              <a:solidFill>
                <a:srgbClr val="FFFFFF"/>
              </a:solidFill>
            </a:endParaRPr>
          </a:p>
        </p:txBody>
      </p:sp>
    </p:spTree>
    <p:extLst>
      <p:ext uri="{BB962C8B-B14F-4D97-AF65-F5344CB8AC3E}">
        <p14:creationId xmlns:p14="http://schemas.microsoft.com/office/powerpoint/2010/main" val="15883259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userDrawn="1"/>
        </p:nvSpPr>
        <p:spPr bwMode="auto">
          <a:xfrm>
            <a:off x="8496301" y="6481233"/>
            <a:ext cx="3054351" cy="18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400" fontAlgn="base">
              <a:lnSpc>
                <a:spcPts val="1600"/>
              </a:lnSpc>
              <a:spcBef>
                <a:spcPct val="0"/>
              </a:spcBef>
              <a:spcAft>
                <a:spcPct val="0"/>
              </a:spcAft>
              <a:defRPr/>
            </a:pPr>
            <a:r>
              <a:rPr lang="en-GB" altLang="en-US" sz="1200" dirty="0">
                <a:solidFill>
                  <a:srgbClr val="FFFFFF"/>
                </a:solidFill>
              </a:rPr>
              <a:t>www.ecb.europa.eu © </a:t>
            </a:r>
          </a:p>
        </p:txBody>
      </p:sp>
      <p:sp>
        <p:nvSpPr>
          <p:cNvPr id="9" name="Picture Placeholder 8"/>
          <p:cNvSpPr>
            <a:spLocks noGrp="1"/>
          </p:cNvSpPr>
          <p:nvPr>
            <p:ph type="pic" sz="quarter" idx="22"/>
          </p:nvPr>
        </p:nvSpPr>
        <p:spPr>
          <a:xfrm>
            <a:off x="4381502" y="2"/>
            <a:ext cx="7810500" cy="6294967"/>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3" name="Picture Placeholder 2"/>
          <p:cNvSpPr>
            <a:spLocks noGrp="1"/>
          </p:cNvSpPr>
          <p:nvPr>
            <p:ph type="pic" sz="quarter" idx="21"/>
          </p:nvPr>
        </p:nvSpPr>
        <p:spPr>
          <a:xfrm>
            <a:off x="0" y="1432984"/>
            <a:ext cx="5630333" cy="4861983"/>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r>
              <a:rPr lang="en-US" noProof="0"/>
              <a:t>Click icon to add picture</a:t>
            </a:r>
            <a:endParaRPr lang="en-GB" noProof="0" dirty="0"/>
          </a:p>
        </p:txBody>
      </p:sp>
      <p:sp>
        <p:nvSpPr>
          <p:cNvPr id="14" name="Rectangle 4"/>
          <p:cNvSpPr>
            <a:spLocks noGrp="1" noChangeArrowheads="1"/>
          </p:cNvSpPr>
          <p:nvPr>
            <p:ph type="title"/>
          </p:nvPr>
        </p:nvSpPr>
        <p:spPr>
          <a:xfrm>
            <a:off x="618069" y="549275"/>
            <a:ext cx="11205633" cy="84455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37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23"/>
          </p:nvPr>
        </p:nvSpPr>
        <p:spPr>
          <a:xfrm>
            <a:off x="5810252" y="6474884"/>
            <a:ext cx="552449" cy="1841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600"/>
              </a:lnSpc>
              <a:defRPr lang="en-GB" sz="1200">
                <a:solidFill>
                  <a:schemeClr val="bg1"/>
                </a:solidFill>
              </a:defRPr>
            </a:lvl1pPr>
          </a:lstStyle>
          <a:p>
            <a:pPr defTabSz="914400" fontAlgn="base">
              <a:spcBef>
                <a:spcPct val="0"/>
              </a:spcBef>
              <a:spcAft>
                <a:spcPct val="0"/>
              </a:spcAft>
              <a:defRPr/>
            </a:pPr>
            <a:fld id="{BD9341D4-07C6-4282-AE38-5248E8AD561A}" type="slidenum">
              <a:rPr>
                <a:solidFill>
                  <a:srgbClr val="FFFFFF"/>
                </a:solidFill>
              </a:rPr>
              <a:pPr defTabSz="914400" fontAlgn="base">
                <a:spcBef>
                  <a:spcPct val="0"/>
                </a:spcBef>
                <a:spcAft>
                  <a:spcPct val="0"/>
                </a:spcAft>
                <a:defRPr/>
              </a:pPr>
              <a:t>‹#›</a:t>
            </a:fld>
            <a:endParaRPr dirty="0">
              <a:solidFill>
                <a:srgbClr val="FFFFFF"/>
              </a:solidFill>
            </a:endParaRPr>
          </a:p>
        </p:txBody>
      </p:sp>
    </p:spTree>
    <p:extLst>
      <p:ext uri="{BB962C8B-B14F-4D97-AF65-F5344CB8AC3E}">
        <p14:creationId xmlns:p14="http://schemas.microsoft.com/office/powerpoint/2010/main" val="5847359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userDrawn="1"/>
        </p:nvSpPr>
        <p:spPr bwMode="auto">
          <a:xfrm>
            <a:off x="5363633" y="4942418"/>
            <a:ext cx="6096000" cy="1229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defTabSz="914400" eaLnBrk="1" fontAlgn="base" hangingPunct="1">
              <a:spcBef>
                <a:spcPct val="0"/>
              </a:spcBef>
              <a:spcAft>
                <a:spcPct val="0"/>
              </a:spcAft>
              <a:buClrTx/>
              <a:buFontTx/>
              <a:buNone/>
              <a:defRPr/>
            </a:pPr>
            <a:r>
              <a:rPr lang="en-GB" altLang="en-US" sz="2400" dirty="0">
                <a:solidFill>
                  <a:srgbClr val="585858"/>
                </a:solidFill>
              </a:rPr>
              <a:t>Use this type of slide to combine text information with an additional picture.</a:t>
            </a:r>
          </a:p>
          <a:p>
            <a:pPr algn="ctr" defTabSz="914400" eaLnBrk="1" fontAlgn="base" hangingPunct="1">
              <a:spcBef>
                <a:spcPct val="0"/>
              </a:spcBef>
              <a:spcAft>
                <a:spcPct val="0"/>
              </a:spcAft>
              <a:buClrTx/>
              <a:buFontTx/>
              <a:buNone/>
              <a:defRPr/>
            </a:pPr>
            <a:endParaRPr lang="en-GB" altLang="en-US" sz="2400" dirty="0">
              <a:solidFill>
                <a:srgbClr val="585858"/>
              </a:solidFill>
            </a:endParaRPr>
          </a:p>
        </p:txBody>
      </p:sp>
      <p:sp>
        <p:nvSpPr>
          <p:cNvPr id="7" name="Rectangle 9"/>
          <p:cNvSpPr>
            <a:spLocks noChangeArrowheads="1"/>
          </p:cNvSpPr>
          <p:nvPr userDrawn="1"/>
        </p:nvSpPr>
        <p:spPr bwMode="auto">
          <a:xfrm>
            <a:off x="8496301" y="6481233"/>
            <a:ext cx="3054351" cy="18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400" fontAlgn="base">
              <a:lnSpc>
                <a:spcPts val="1600"/>
              </a:lnSpc>
              <a:spcBef>
                <a:spcPct val="0"/>
              </a:spcBef>
              <a:spcAft>
                <a:spcPct val="0"/>
              </a:spcAft>
              <a:defRPr/>
            </a:pPr>
            <a:r>
              <a:rPr lang="en-GB" altLang="en-US" sz="1200" dirty="0">
                <a:solidFill>
                  <a:srgbClr val="FFFFFF"/>
                </a:solidFill>
              </a:rPr>
              <a:t>www.ecb.europa.eu © </a:t>
            </a:r>
          </a:p>
        </p:txBody>
      </p:sp>
      <p:sp>
        <p:nvSpPr>
          <p:cNvPr id="34" name="Picture Placeholder 33"/>
          <p:cNvSpPr>
            <a:spLocks noGrp="1"/>
          </p:cNvSpPr>
          <p:nvPr>
            <p:ph type="pic" sz="quarter" idx="25"/>
          </p:nvPr>
        </p:nvSpPr>
        <p:spPr>
          <a:xfrm>
            <a:off x="0" y="1441451"/>
            <a:ext cx="5708651" cy="4868224"/>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r>
              <a:rPr lang="en-US" noProof="0"/>
              <a:t>Click icon to add picture</a:t>
            </a:r>
            <a:endParaRPr lang="en-GB" noProof="0" dirty="0"/>
          </a:p>
        </p:txBody>
      </p:sp>
      <p:sp>
        <p:nvSpPr>
          <p:cNvPr id="36" name="Picture Placeholder 35"/>
          <p:cNvSpPr>
            <a:spLocks noGrp="1"/>
          </p:cNvSpPr>
          <p:nvPr>
            <p:ph type="pic" sz="quarter" idx="26"/>
          </p:nvPr>
        </p:nvSpPr>
        <p:spPr>
          <a:xfrm>
            <a:off x="4889501" y="1441451"/>
            <a:ext cx="4425951" cy="2967567"/>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r>
              <a:rPr lang="en-US" noProof="0"/>
              <a:t>Click icon to add picture</a:t>
            </a:r>
            <a:endParaRPr lang="en-GB" noProof="0"/>
          </a:p>
        </p:txBody>
      </p:sp>
      <p:sp>
        <p:nvSpPr>
          <p:cNvPr id="38" name="Picture Placeholder 37"/>
          <p:cNvSpPr>
            <a:spLocks noGrp="1"/>
          </p:cNvSpPr>
          <p:nvPr>
            <p:ph type="pic" sz="quarter" idx="27"/>
          </p:nvPr>
        </p:nvSpPr>
        <p:spPr>
          <a:xfrm>
            <a:off x="8496302" y="1441451"/>
            <a:ext cx="3695700" cy="2967567"/>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r>
              <a:rPr lang="en-US" noProof="0"/>
              <a:t>Click icon to add picture</a:t>
            </a:r>
            <a:endParaRPr lang="en-GB" noProof="0"/>
          </a:p>
        </p:txBody>
      </p:sp>
      <p:sp>
        <p:nvSpPr>
          <p:cNvPr id="12" name="Rectangle 4"/>
          <p:cNvSpPr>
            <a:spLocks noGrp="1" noChangeArrowheads="1"/>
          </p:cNvSpPr>
          <p:nvPr>
            <p:ph type="title"/>
          </p:nvPr>
        </p:nvSpPr>
        <p:spPr>
          <a:xfrm>
            <a:off x="618069" y="549275"/>
            <a:ext cx="11205633" cy="84455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3700" kern="1200" dirty="0" smtClean="0"/>
            </a:lvl1pPr>
          </a:lstStyle>
          <a:p>
            <a:pPr lvl="0"/>
            <a:r>
              <a:rPr lang="en-US" altLang="en-US"/>
              <a:t>Click to edit Master title style</a:t>
            </a:r>
            <a:endParaRPr lang="en-GB" altLang="en-US" dirty="0"/>
          </a:p>
        </p:txBody>
      </p:sp>
      <p:sp>
        <p:nvSpPr>
          <p:cNvPr id="8" name="Slide Number Placeholder 5"/>
          <p:cNvSpPr>
            <a:spLocks noGrp="1"/>
          </p:cNvSpPr>
          <p:nvPr>
            <p:ph type="sldNum" sz="quarter" idx="28"/>
          </p:nvPr>
        </p:nvSpPr>
        <p:spPr>
          <a:xfrm>
            <a:off x="5810252" y="6474884"/>
            <a:ext cx="552449" cy="1841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600"/>
              </a:lnSpc>
              <a:defRPr lang="en-GB" sz="1200">
                <a:solidFill>
                  <a:schemeClr val="bg1"/>
                </a:solidFill>
              </a:defRPr>
            </a:lvl1pPr>
          </a:lstStyle>
          <a:p>
            <a:pPr defTabSz="914400" fontAlgn="base">
              <a:spcBef>
                <a:spcPct val="0"/>
              </a:spcBef>
              <a:spcAft>
                <a:spcPct val="0"/>
              </a:spcAft>
              <a:defRPr/>
            </a:pPr>
            <a:fld id="{7A03BAC3-5655-4B19-B6D0-8045C16EFFF7}" type="slidenum">
              <a:rPr>
                <a:solidFill>
                  <a:srgbClr val="FFFFFF"/>
                </a:solidFill>
              </a:rPr>
              <a:pPr defTabSz="914400" fontAlgn="base">
                <a:spcBef>
                  <a:spcPct val="0"/>
                </a:spcBef>
                <a:spcAft>
                  <a:spcPct val="0"/>
                </a:spcAft>
                <a:defRPr/>
              </a:pPr>
              <a:t>‹#›</a:t>
            </a:fld>
            <a:endParaRPr dirty="0">
              <a:solidFill>
                <a:srgbClr val="FFFFFF"/>
              </a:solidFill>
            </a:endParaRPr>
          </a:p>
        </p:txBody>
      </p:sp>
    </p:spTree>
    <p:extLst>
      <p:ext uri="{BB962C8B-B14F-4D97-AF65-F5344CB8AC3E}">
        <p14:creationId xmlns:p14="http://schemas.microsoft.com/office/powerpoint/2010/main" val="922156069"/>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userDrawn="1"/>
        </p:nvGrpSpPr>
        <p:grpSpPr bwMode="auto">
          <a:xfrm>
            <a:off x="93134" y="3226211"/>
            <a:ext cx="6290733" cy="2159968"/>
            <a:chOff x="683589" y="2587088"/>
            <a:chExt cx="3582384" cy="1586588"/>
          </a:xfrm>
        </p:grpSpPr>
        <p:sp>
          <p:nvSpPr>
            <p:cNvPr id="8" name="Parallelogram 7"/>
            <p:cNvSpPr/>
            <p:nvPr/>
          </p:nvSpPr>
          <p:spPr bwMode="auto">
            <a:xfrm>
              <a:off x="733010" y="2587088"/>
              <a:ext cx="3532963" cy="32901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defTabSz="914400" eaLnBrk="0" fontAlgn="base" hangingPunct="0">
                <a:spcBef>
                  <a:spcPct val="50000"/>
                </a:spcBef>
                <a:spcAft>
                  <a:spcPct val="0"/>
                </a:spcAft>
                <a:defRPr/>
              </a:pPr>
              <a:endParaRPr lang="en-GB" sz="1800">
                <a:solidFill>
                  <a:srgbClr val="585858"/>
                </a:solidFill>
                <a:ea typeface="ヒラギノ角ゴ Pro W3" pitchFamily="-64" charset="-128"/>
              </a:endParaRPr>
            </a:p>
          </p:txBody>
        </p:sp>
        <p:sp>
          <p:nvSpPr>
            <p:cNvPr id="9" name="Parallelogram 8"/>
            <p:cNvSpPr/>
            <p:nvPr/>
          </p:nvSpPr>
          <p:spPr bwMode="auto">
            <a:xfrm>
              <a:off x="683589" y="3842041"/>
              <a:ext cx="3164118" cy="33163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defTabSz="914400" eaLnBrk="0" fontAlgn="base" hangingPunct="0">
                <a:spcBef>
                  <a:spcPct val="50000"/>
                </a:spcBef>
                <a:spcAft>
                  <a:spcPct val="0"/>
                </a:spcAft>
                <a:defRPr/>
              </a:pPr>
              <a:endParaRPr lang="en-GB" sz="1800">
                <a:solidFill>
                  <a:srgbClr val="585858"/>
                </a:solidFill>
                <a:ea typeface="ヒラギノ角ゴ Pro W3" pitchFamily="-64" charset="-128"/>
              </a:endParaRPr>
            </a:p>
          </p:txBody>
        </p:sp>
      </p:grpSp>
      <p:grpSp>
        <p:nvGrpSpPr>
          <p:cNvPr id="10" name="Group 13"/>
          <p:cNvGrpSpPr>
            <a:grpSpLocks/>
          </p:cNvGrpSpPr>
          <p:nvPr userDrawn="1"/>
        </p:nvGrpSpPr>
        <p:grpSpPr bwMode="auto">
          <a:xfrm>
            <a:off x="5761567" y="3226211"/>
            <a:ext cx="6290733" cy="2159968"/>
            <a:chOff x="683589" y="2587088"/>
            <a:chExt cx="3582384" cy="1586588"/>
          </a:xfrm>
        </p:grpSpPr>
        <p:sp>
          <p:nvSpPr>
            <p:cNvPr id="11" name="Parallelogram 10"/>
            <p:cNvSpPr/>
            <p:nvPr/>
          </p:nvSpPr>
          <p:spPr bwMode="auto">
            <a:xfrm>
              <a:off x="733010" y="2587088"/>
              <a:ext cx="3532963" cy="32901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defTabSz="914400" eaLnBrk="0" fontAlgn="base" hangingPunct="0">
                <a:spcBef>
                  <a:spcPct val="50000"/>
                </a:spcBef>
                <a:spcAft>
                  <a:spcPct val="0"/>
                </a:spcAft>
                <a:defRPr/>
              </a:pPr>
              <a:endParaRPr lang="en-GB" sz="1800">
                <a:solidFill>
                  <a:srgbClr val="585858"/>
                </a:solidFill>
                <a:ea typeface="ヒラギノ角ゴ Pro W3" pitchFamily="-64" charset="-128"/>
              </a:endParaRPr>
            </a:p>
          </p:txBody>
        </p:sp>
        <p:sp>
          <p:nvSpPr>
            <p:cNvPr id="12" name="Parallelogram 11"/>
            <p:cNvSpPr/>
            <p:nvPr/>
          </p:nvSpPr>
          <p:spPr bwMode="auto">
            <a:xfrm>
              <a:off x="683589" y="3842041"/>
              <a:ext cx="3164118" cy="33163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defTabSz="914400" eaLnBrk="0" fontAlgn="base" hangingPunct="0">
                <a:spcBef>
                  <a:spcPct val="50000"/>
                </a:spcBef>
                <a:spcAft>
                  <a:spcPct val="0"/>
                </a:spcAft>
                <a:defRPr/>
              </a:pPr>
              <a:endParaRPr lang="en-GB" sz="1800">
                <a:solidFill>
                  <a:srgbClr val="585858"/>
                </a:solidFill>
                <a:ea typeface="ヒラギノ角ゴ Pro W3" pitchFamily="-64" charset="-128"/>
              </a:endParaRPr>
            </a:p>
          </p:txBody>
        </p:sp>
      </p:grpSp>
      <p:sp>
        <p:nvSpPr>
          <p:cNvPr id="13" name="Rectangle 9"/>
          <p:cNvSpPr>
            <a:spLocks noChangeArrowheads="1"/>
          </p:cNvSpPr>
          <p:nvPr userDrawn="1"/>
        </p:nvSpPr>
        <p:spPr bwMode="auto">
          <a:xfrm>
            <a:off x="8496301" y="6481233"/>
            <a:ext cx="3054351" cy="18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400" fontAlgn="base">
              <a:lnSpc>
                <a:spcPts val="1600"/>
              </a:lnSpc>
              <a:spcBef>
                <a:spcPct val="0"/>
              </a:spcBef>
              <a:spcAft>
                <a:spcPct val="0"/>
              </a:spcAft>
              <a:defRPr/>
            </a:pPr>
            <a:r>
              <a:rPr lang="en-GB" altLang="en-US" sz="1200" dirty="0">
                <a:solidFill>
                  <a:srgbClr val="FFFFFF"/>
                </a:solidFill>
              </a:rPr>
              <a:t>www.ecb.europa.eu © </a:t>
            </a:r>
          </a:p>
        </p:txBody>
      </p:sp>
      <p:sp>
        <p:nvSpPr>
          <p:cNvPr id="18" name="Rectangle 4"/>
          <p:cNvSpPr>
            <a:spLocks noGrp="1" noChangeArrowheads="1"/>
          </p:cNvSpPr>
          <p:nvPr>
            <p:ph type="title"/>
          </p:nvPr>
        </p:nvSpPr>
        <p:spPr>
          <a:xfrm>
            <a:off x="618069" y="549275"/>
            <a:ext cx="11205633" cy="84455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37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1064684" y="1838389"/>
            <a:ext cx="4485216" cy="2930836"/>
          </a:xfrm>
        </p:spPr>
        <p:txBody>
          <a:bodyPr/>
          <a:lstStyle/>
          <a:p>
            <a:pPr lvl="0"/>
            <a:r>
              <a:rPr lang="en-US" noProof="0"/>
              <a:t>Click icon to add picture</a:t>
            </a:r>
            <a:endParaRPr lang="en-GB" noProof="0"/>
          </a:p>
        </p:txBody>
      </p:sp>
      <p:sp>
        <p:nvSpPr>
          <p:cNvPr id="19" name="Picture Placeholder 2"/>
          <p:cNvSpPr>
            <a:spLocks noGrp="1"/>
          </p:cNvSpPr>
          <p:nvPr>
            <p:ph type="pic" sz="quarter" idx="22"/>
          </p:nvPr>
        </p:nvSpPr>
        <p:spPr>
          <a:xfrm>
            <a:off x="6733117" y="1838389"/>
            <a:ext cx="4485216" cy="2930836"/>
          </a:xfrm>
        </p:spPr>
        <p:txBody>
          <a:bodyPr/>
          <a:lstStyle/>
          <a:p>
            <a:pPr lvl="0"/>
            <a:r>
              <a:rPr lang="en-US" noProof="0"/>
              <a:t>Click icon to add picture</a:t>
            </a:r>
            <a:endParaRPr lang="en-GB" noProof="0"/>
          </a:p>
        </p:txBody>
      </p:sp>
      <p:sp>
        <p:nvSpPr>
          <p:cNvPr id="20" name="Text Placeholder 19"/>
          <p:cNvSpPr>
            <a:spLocks noGrp="1"/>
          </p:cNvSpPr>
          <p:nvPr>
            <p:ph type="body" sz="quarter" idx="23"/>
          </p:nvPr>
        </p:nvSpPr>
        <p:spPr>
          <a:xfrm>
            <a:off x="311151" y="4970434"/>
            <a:ext cx="5090583" cy="3693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24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21" name="Text Placeholder 19"/>
          <p:cNvSpPr>
            <a:spLocks noGrp="1"/>
          </p:cNvSpPr>
          <p:nvPr>
            <p:ph type="body" sz="quarter" idx="24"/>
          </p:nvPr>
        </p:nvSpPr>
        <p:spPr>
          <a:xfrm>
            <a:off x="5951009" y="4970434"/>
            <a:ext cx="5090583" cy="3693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24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4" name="Slide Number Placeholder 5"/>
          <p:cNvSpPr>
            <a:spLocks noGrp="1"/>
          </p:cNvSpPr>
          <p:nvPr>
            <p:ph type="sldNum" sz="quarter" idx="25"/>
          </p:nvPr>
        </p:nvSpPr>
        <p:spPr>
          <a:xfrm>
            <a:off x="5810252" y="6474884"/>
            <a:ext cx="552449" cy="1841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600"/>
              </a:lnSpc>
              <a:defRPr lang="en-GB" sz="1200">
                <a:solidFill>
                  <a:schemeClr val="bg1"/>
                </a:solidFill>
              </a:defRPr>
            </a:lvl1pPr>
          </a:lstStyle>
          <a:p>
            <a:pPr defTabSz="914400" fontAlgn="base">
              <a:spcBef>
                <a:spcPct val="0"/>
              </a:spcBef>
              <a:spcAft>
                <a:spcPct val="0"/>
              </a:spcAft>
              <a:defRPr/>
            </a:pPr>
            <a:fld id="{99CD2E2F-F92A-4B02-9BE7-CCF47B525670}" type="slidenum">
              <a:rPr>
                <a:solidFill>
                  <a:srgbClr val="FFFFFF"/>
                </a:solidFill>
              </a:rPr>
              <a:pPr defTabSz="914400" fontAlgn="base">
                <a:spcBef>
                  <a:spcPct val="0"/>
                </a:spcBef>
                <a:spcAft>
                  <a:spcPct val="0"/>
                </a:spcAft>
                <a:defRPr/>
              </a:pPr>
              <a:t>‹#›</a:t>
            </a:fld>
            <a:endParaRPr dirty="0">
              <a:solidFill>
                <a:srgbClr val="FFFFFF"/>
              </a:solidFill>
            </a:endParaRPr>
          </a:p>
        </p:txBody>
      </p:sp>
    </p:spTree>
    <p:extLst>
      <p:ext uri="{BB962C8B-B14F-4D97-AF65-F5344CB8AC3E}">
        <p14:creationId xmlns:p14="http://schemas.microsoft.com/office/powerpoint/2010/main" val="15886513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userDrawn="1"/>
        </p:nvGrpSpPr>
        <p:grpSpPr bwMode="auto">
          <a:xfrm>
            <a:off x="7596718" y="4725140"/>
            <a:ext cx="3989916" cy="1538064"/>
            <a:chOff x="683589" y="2490887"/>
            <a:chExt cx="3582384" cy="1780280"/>
          </a:xfrm>
        </p:grpSpPr>
        <p:sp>
          <p:nvSpPr>
            <p:cNvPr id="16" name="Parallelogram 15"/>
            <p:cNvSpPr/>
            <p:nvPr/>
          </p:nvSpPr>
          <p:spPr bwMode="auto">
            <a:xfrm>
              <a:off x="733001" y="2490887"/>
              <a:ext cx="3532972" cy="52258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defTabSz="914400" eaLnBrk="0" fontAlgn="base" hangingPunct="0">
                <a:spcBef>
                  <a:spcPct val="50000"/>
                </a:spcBef>
                <a:spcAft>
                  <a:spcPct val="0"/>
                </a:spcAft>
                <a:defRPr/>
              </a:pPr>
              <a:endParaRPr lang="en-GB" sz="1800">
                <a:solidFill>
                  <a:srgbClr val="585858"/>
                </a:solidFill>
                <a:ea typeface="ヒラギノ角ゴ Pro W3" pitchFamily="-64" charset="-128"/>
              </a:endParaRPr>
            </a:p>
          </p:txBody>
        </p:sp>
        <p:sp>
          <p:nvSpPr>
            <p:cNvPr id="17" name="Parallelogram 16"/>
            <p:cNvSpPr/>
            <p:nvPr/>
          </p:nvSpPr>
          <p:spPr bwMode="auto">
            <a:xfrm>
              <a:off x="683589" y="3744447"/>
              <a:ext cx="3164281" cy="526720"/>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defTabSz="914400" eaLnBrk="0" fontAlgn="base" hangingPunct="0">
                <a:spcBef>
                  <a:spcPct val="50000"/>
                </a:spcBef>
                <a:spcAft>
                  <a:spcPct val="0"/>
                </a:spcAft>
                <a:defRPr/>
              </a:pPr>
              <a:endParaRPr lang="en-GB" sz="1800">
                <a:solidFill>
                  <a:srgbClr val="585858"/>
                </a:solidFill>
                <a:ea typeface="ヒラギノ角ゴ Pro W3" pitchFamily="-64" charset="-128"/>
              </a:endParaRPr>
            </a:p>
          </p:txBody>
        </p:sp>
      </p:grpSp>
      <p:grpSp>
        <p:nvGrpSpPr>
          <p:cNvPr id="18" name="Group 13"/>
          <p:cNvGrpSpPr>
            <a:grpSpLocks/>
          </p:cNvGrpSpPr>
          <p:nvPr userDrawn="1"/>
        </p:nvGrpSpPr>
        <p:grpSpPr bwMode="auto">
          <a:xfrm>
            <a:off x="3903134" y="4732549"/>
            <a:ext cx="3989917" cy="1537006"/>
            <a:chOff x="683589" y="2490555"/>
            <a:chExt cx="3582384" cy="1780653"/>
          </a:xfrm>
        </p:grpSpPr>
        <p:sp>
          <p:nvSpPr>
            <p:cNvPr id="19" name="Parallelogram 18"/>
            <p:cNvSpPr/>
            <p:nvPr/>
          </p:nvSpPr>
          <p:spPr bwMode="auto">
            <a:xfrm>
              <a:off x="733001" y="2490555"/>
              <a:ext cx="3532972" cy="523054"/>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defTabSz="914400" eaLnBrk="0" fontAlgn="base" hangingPunct="0">
                <a:spcBef>
                  <a:spcPct val="50000"/>
                </a:spcBef>
                <a:spcAft>
                  <a:spcPct val="0"/>
                </a:spcAft>
                <a:defRPr/>
              </a:pPr>
              <a:endParaRPr lang="en-GB" sz="1800">
                <a:solidFill>
                  <a:srgbClr val="585858"/>
                </a:solidFill>
                <a:ea typeface="ヒラギノ角ゴ Pro W3" pitchFamily="-64" charset="-128"/>
              </a:endParaRPr>
            </a:p>
          </p:txBody>
        </p:sp>
        <p:sp>
          <p:nvSpPr>
            <p:cNvPr id="20" name="Parallelogram 19"/>
            <p:cNvSpPr/>
            <p:nvPr/>
          </p:nvSpPr>
          <p:spPr bwMode="auto">
            <a:xfrm>
              <a:off x="683589" y="3744015"/>
              <a:ext cx="3164281" cy="52719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defTabSz="914400" eaLnBrk="0" fontAlgn="base" hangingPunct="0">
                <a:spcBef>
                  <a:spcPct val="50000"/>
                </a:spcBef>
                <a:spcAft>
                  <a:spcPct val="0"/>
                </a:spcAft>
                <a:defRPr/>
              </a:pPr>
              <a:endParaRPr lang="en-GB" sz="1800">
                <a:solidFill>
                  <a:srgbClr val="585858"/>
                </a:solidFill>
                <a:ea typeface="ヒラギノ角ゴ Pro W3" pitchFamily="-64" charset="-128"/>
              </a:endParaRPr>
            </a:p>
          </p:txBody>
        </p:sp>
      </p:grpSp>
      <p:grpSp>
        <p:nvGrpSpPr>
          <p:cNvPr id="21" name="Group 13"/>
          <p:cNvGrpSpPr>
            <a:grpSpLocks/>
          </p:cNvGrpSpPr>
          <p:nvPr userDrawn="1"/>
        </p:nvGrpSpPr>
        <p:grpSpPr bwMode="auto">
          <a:xfrm>
            <a:off x="209551" y="4732549"/>
            <a:ext cx="3992033" cy="1537006"/>
            <a:chOff x="683589" y="2490555"/>
            <a:chExt cx="3582384" cy="1780653"/>
          </a:xfrm>
        </p:grpSpPr>
        <p:sp>
          <p:nvSpPr>
            <p:cNvPr id="22" name="Parallelogram 21"/>
            <p:cNvSpPr/>
            <p:nvPr/>
          </p:nvSpPr>
          <p:spPr bwMode="auto">
            <a:xfrm>
              <a:off x="732975" y="2490555"/>
              <a:ext cx="3532998" cy="523054"/>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defTabSz="914400" eaLnBrk="0" fontAlgn="base" hangingPunct="0">
                <a:spcBef>
                  <a:spcPct val="50000"/>
                </a:spcBef>
                <a:spcAft>
                  <a:spcPct val="0"/>
                </a:spcAft>
                <a:defRPr/>
              </a:pPr>
              <a:endParaRPr lang="en-GB" sz="1800">
                <a:solidFill>
                  <a:srgbClr val="585858"/>
                </a:solidFill>
                <a:ea typeface="ヒラギノ角ゴ Pro W3" pitchFamily="-64" charset="-128"/>
              </a:endParaRPr>
            </a:p>
          </p:txBody>
        </p:sp>
        <p:sp>
          <p:nvSpPr>
            <p:cNvPr id="23" name="Parallelogram 22"/>
            <p:cNvSpPr/>
            <p:nvPr/>
          </p:nvSpPr>
          <p:spPr bwMode="auto">
            <a:xfrm>
              <a:off x="683589" y="3744015"/>
              <a:ext cx="3164503" cy="52719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defTabSz="914400" eaLnBrk="0" fontAlgn="base" hangingPunct="0">
                <a:spcBef>
                  <a:spcPct val="50000"/>
                </a:spcBef>
                <a:spcAft>
                  <a:spcPct val="0"/>
                </a:spcAft>
                <a:defRPr/>
              </a:pPr>
              <a:endParaRPr lang="en-GB" sz="1800">
                <a:solidFill>
                  <a:srgbClr val="585858"/>
                </a:solidFill>
                <a:ea typeface="ヒラギノ角ゴ Pro W3" pitchFamily="-64" charset="-128"/>
              </a:endParaRPr>
            </a:p>
          </p:txBody>
        </p:sp>
      </p:grpSp>
      <p:grpSp>
        <p:nvGrpSpPr>
          <p:cNvPr id="24" name="Group 13"/>
          <p:cNvGrpSpPr>
            <a:grpSpLocks/>
          </p:cNvGrpSpPr>
          <p:nvPr userDrawn="1"/>
        </p:nvGrpSpPr>
        <p:grpSpPr bwMode="auto">
          <a:xfrm>
            <a:off x="7884585" y="2335425"/>
            <a:ext cx="3992033" cy="1538062"/>
            <a:chOff x="683589" y="2490889"/>
            <a:chExt cx="3582384" cy="1780278"/>
          </a:xfrm>
        </p:grpSpPr>
        <p:sp>
          <p:nvSpPr>
            <p:cNvPr id="25" name="Parallelogram 24"/>
            <p:cNvSpPr/>
            <p:nvPr/>
          </p:nvSpPr>
          <p:spPr bwMode="auto">
            <a:xfrm>
              <a:off x="732975" y="2490889"/>
              <a:ext cx="3532998" cy="52258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defTabSz="914400" eaLnBrk="0" fontAlgn="base" hangingPunct="0">
                <a:spcBef>
                  <a:spcPct val="50000"/>
                </a:spcBef>
                <a:spcAft>
                  <a:spcPct val="0"/>
                </a:spcAft>
                <a:defRPr/>
              </a:pPr>
              <a:endParaRPr lang="en-GB" sz="1800">
                <a:solidFill>
                  <a:srgbClr val="585858"/>
                </a:solidFill>
                <a:ea typeface="ヒラギノ角ゴ Pro W3" pitchFamily="-64" charset="-128"/>
              </a:endParaRPr>
            </a:p>
          </p:txBody>
        </p:sp>
        <p:sp>
          <p:nvSpPr>
            <p:cNvPr id="26" name="Parallelogram 25"/>
            <p:cNvSpPr/>
            <p:nvPr/>
          </p:nvSpPr>
          <p:spPr bwMode="auto">
            <a:xfrm>
              <a:off x="683589" y="3744447"/>
              <a:ext cx="3164503" cy="526720"/>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defTabSz="914400" eaLnBrk="0" fontAlgn="base" hangingPunct="0">
                <a:spcBef>
                  <a:spcPct val="50000"/>
                </a:spcBef>
                <a:spcAft>
                  <a:spcPct val="0"/>
                </a:spcAft>
                <a:defRPr/>
              </a:pPr>
              <a:endParaRPr lang="en-GB" sz="1800">
                <a:solidFill>
                  <a:srgbClr val="585858"/>
                </a:solidFill>
                <a:ea typeface="ヒラギノ角ゴ Pro W3" pitchFamily="-64" charset="-128"/>
              </a:endParaRPr>
            </a:p>
          </p:txBody>
        </p:sp>
      </p:grpSp>
      <p:grpSp>
        <p:nvGrpSpPr>
          <p:cNvPr id="27" name="Group 13"/>
          <p:cNvGrpSpPr>
            <a:grpSpLocks/>
          </p:cNvGrpSpPr>
          <p:nvPr userDrawn="1"/>
        </p:nvGrpSpPr>
        <p:grpSpPr bwMode="auto">
          <a:xfrm>
            <a:off x="4191001" y="2342832"/>
            <a:ext cx="3992033" cy="1537005"/>
            <a:chOff x="683589" y="2490555"/>
            <a:chExt cx="3582384" cy="1780652"/>
          </a:xfrm>
        </p:grpSpPr>
        <p:sp>
          <p:nvSpPr>
            <p:cNvPr id="28" name="Parallelogram 27"/>
            <p:cNvSpPr/>
            <p:nvPr/>
          </p:nvSpPr>
          <p:spPr bwMode="auto">
            <a:xfrm>
              <a:off x="732975" y="2490555"/>
              <a:ext cx="3532998" cy="523054"/>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defTabSz="914400" eaLnBrk="0" fontAlgn="base" hangingPunct="0">
                <a:spcBef>
                  <a:spcPct val="50000"/>
                </a:spcBef>
                <a:spcAft>
                  <a:spcPct val="0"/>
                </a:spcAft>
                <a:defRPr/>
              </a:pPr>
              <a:endParaRPr lang="en-GB" sz="1800">
                <a:solidFill>
                  <a:srgbClr val="585858"/>
                </a:solidFill>
                <a:ea typeface="ヒラギノ角ゴ Pro W3" pitchFamily="-64" charset="-128"/>
              </a:endParaRPr>
            </a:p>
          </p:txBody>
        </p:sp>
        <p:sp>
          <p:nvSpPr>
            <p:cNvPr id="29" name="Parallelogram 28"/>
            <p:cNvSpPr/>
            <p:nvPr/>
          </p:nvSpPr>
          <p:spPr bwMode="auto">
            <a:xfrm>
              <a:off x="683589" y="3744014"/>
              <a:ext cx="3164503" cy="52719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defTabSz="914400" eaLnBrk="0" fontAlgn="base" hangingPunct="0">
                <a:spcBef>
                  <a:spcPct val="50000"/>
                </a:spcBef>
                <a:spcAft>
                  <a:spcPct val="0"/>
                </a:spcAft>
                <a:defRPr/>
              </a:pPr>
              <a:endParaRPr lang="en-GB" sz="1800">
                <a:solidFill>
                  <a:srgbClr val="585858"/>
                </a:solidFill>
                <a:ea typeface="ヒラギノ角ゴ Pro W3" pitchFamily="-64" charset="-128"/>
              </a:endParaRPr>
            </a:p>
          </p:txBody>
        </p:sp>
      </p:grpSp>
      <p:grpSp>
        <p:nvGrpSpPr>
          <p:cNvPr id="30" name="Group 13"/>
          <p:cNvGrpSpPr>
            <a:grpSpLocks/>
          </p:cNvGrpSpPr>
          <p:nvPr userDrawn="1"/>
        </p:nvGrpSpPr>
        <p:grpSpPr bwMode="auto">
          <a:xfrm>
            <a:off x="497418" y="2342832"/>
            <a:ext cx="3992033" cy="1537005"/>
            <a:chOff x="683589" y="2490555"/>
            <a:chExt cx="3582384" cy="1780652"/>
          </a:xfrm>
        </p:grpSpPr>
        <p:sp>
          <p:nvSpPr>
            <p:cNvPr id="31" name="Parallelogram 30"/>
            <p:cNvSpPr/>
            <p:nvPr/>
          </p:nvSpPr>
          <p:spPr bwMode="auto">
            <a:xfrm>
              <a:off x="732975" y="2490555"/>
              <a:ext cx="3532998" cy="523054"/>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defTabSz="914400" eaLnBrk="0" fontAlgn="base" hangingPunct="0">
                <a:spcBef>
                  <a:spcPct val="50000"/>
                </a:spcBef>
                <a:spcAft>
                  <a:spcPct val="0"/>
                </a:spcAft>
                <a:defRPr/>
              </a:pPr>
              <a:endParaRPr lang="en-GB" sz="1800">
                <a:solidFill>
                  <a:srgbClr val="585858"/>
                </a:solidFill>
                <a:ea typeface="ヒラギノ角ゴ Pro W3" pitchFamily="-64" charset="-128"/>
              </a:endParaRPr>
            </a:p>
          </p:txBody>
        </p:sp>
        <p:sp>
          <p:nvSpPr>
            <p:cNvPr id="32" name="Parallelogram 31"/>
            <p:cNvSpPr/>
            <p:nvPr/>
          </p:nvSpPr>
          <p:spPr bwMode="auto">
            <a:xfrm>
              <a:off x="683589" y="3744014"/>
              <a:ext cx="3164503" cy="52719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defTabSz="914400" eaLnBrk="0" fontAlgn="base" hangingPunct="0">
                <a:spcBef>
                  <a:spcPct val="50000"/>
                </a:spcBef>
                <a:spcAft>
                  <a:spcPct val="0"/>
                </a:spcAft>
                <a:defRPr/>
              </a:pPr>
              <a:endParaRPr lang="en-GB" sz="1800">
                <a:solidFill>
                  <a:srgbClr val="585858"/>
                </a:solidFill>
                <a:ea typeface="ヒラギノ角ゴ Pro W3" pitchFamily="-64" charset="-128"/>
              </a:endParaRPr>
            </a:p>
          </p:txBody>
        </p:sp>
      </p:grpSp>
      <p:sp>
        <p:nvSpPr>
          <p:cNvPr id="33" name="Rectangle 9"/>
          <p:cNvSpPr>
            <a:spLocks noChangeArrowheads="1"/>
          </p:cNvSpPr>
          <p:nvPr userDrawn="1"/>
        </p:nvSpPr>
        <p:spPr bwMode="auto">
          <a:xfrm>
            <a:off x="8496301" y="6481233"/>
            <a:ext cx="3054351" cy="18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400" fontAlgn="base">
              <a:lnSpc>
                <a:spcPts val="1600"/>
              </a:lnSpc>
              <a:spcBef>
                <a:spcPct val="0"/>
              </a:spcBef>
              <a:spcAft>
                <a:spcPct val="0"/>
              </a:spcAft>
              <a:defRPr/>
            </a:pPr>
            <a:r>
              <a:rPr lang="en-GB" altLang="en-US" sz="1200" dirty="0">
                <a:solidFill>
                  <a:srgbClr val="FFFFFF"/>
                </a:solidFill>
              </a:rPr>
              <a:t>www.ecb.europa.eu © </a:t>
            </a:r>
          </a:p>
        </p:txBody>
      </p:sp>
      <p:sp>
        <p:nvSpPr>
          <p:cNvPr id="37" name="Rectangle 4"/>
          <p:cNvSpPr>
            <a:spLocks noGrp="1" noChangeArrowheads="1"/>
          </p:cNvSpPr>
          <p:nvPr>
            <p:ph type="title"/>
          </p:nvPr>
        </p:nvSpPr>
        <p:spPr>
          <a:xfrm>
            <a:off x="618069" y="549275"/>
            <a:ext cx="11205633" cy="84455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37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786343" y="3896909"/>
            <a:ext cx="2893483" cy="1955800"/>
          </a:xfrm>
        </p:spPr>
        <p:txBody>
          <a:bodyPr/>
          <a:lstStyle/>
          <a:p>
            <a:pPr lvl="0"/>
            <a:r>
              <a:rPr lang="en-US" noProof="0"/>
              <a:t>Click icon to add picture</a:t>
            </a:r>
            <a:endParaRPr lang="en-GB" noProof="0"/>
          </a:p>
        </p:txBody>
      </p:sp>
      <p:sp>
        <p:nvSpPr>
          <p:cNvPr id="38" name="Picture Placeholder 2"/>
          <p:cNvSpPr>
            <a:spLocks noGrp="1"/>
          </p:cNvSpPr>
          <p:nvPr>
            <p:ph type="pic" sz="quarter" idx="22"/>
          </p:nvPr>
        </p:nvSpPr>
        <p:spPr>
          <a:xfrm>
            <a:off x="4489451" y="3896909"/>
            <a:ext cx="2893483" cy="1955800"/>
          </a:xfrm>
        </p:spPr>
        <p:txBody>
          <a:bodyPr/>
          <a:lstStyle/>
          <a:p>
            <a:pPr lvl="0"/>
            <a:r>
              <a:rPr lang="en-US" noProof="0"/>
              <a:t>Click icon to add picture</a:t>
            </a:r>
            <a:endParaRPr lang="en-GB" noProof="0"/>
          </a:p>
        </p:txBody>
      </p:sp>
      <p:sp>
        <p:nvSpPr>
          <p:cNvPr id="39" name="Picture Placeholder 2"/>
          <p:cNvSpPr>
            <a:spLocks noGrp="1"/>
          </p:cNvSpPr>
          <p:nvPr>
            <p:ph type="pic" sz="quarter" idx="23"/>
          </p:nvPr>
        </p:nvSpPr>
        <p:spPr>
          <a:xfrm>
            <a:off x="8183035" y="3896909"/>
            <a:ext cx="2893483" cy="1955800"/>
          </a:xfrm>
        </p:spPr>
        <p:txBody>
          <a:bodyPr/>
          <a:lstStyle/>
          <a:p>
            <a:pPr lvl="0"/>
            <a:r>
              <a:rPr lang="en-US" noProof="0"/>
              <a:t>Click icon to add picture</a:t>
            </a:r>
            <a:endParaRPr lang="en-GB" noProof="0" dirty="0"/>
          </a:p>
        </p:txBody>
      </p:sp>
      <p:sp>
        <p:nvSpPr>
          <p:cNvPr id="44" name="Text Placeholder 42"/>
          <p:cNvSpPr>
            <a:spLocks noGrp="1"/>
          </p:cNvSpPr>
          <p:nvPr>
            <p:ph type="body" sz="quarter" idx="25"/>
          </p:nvPr>
        </p:nvSpPr>
        <p:spPr>
          <a:xfrm>
            <a:off x="4464425" y="3534587"/>
            <a:ext cx="3149600"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6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5" name="Text Placeholder 42"/>
          <p:cNvSpPr>
            <a:spLocks noGrp="1"/>
          </p:cNvSpPr>
          <p:nvPr>
            <p:ph type="body" sz="quarter" idx="26"/>
          </p:nvPr>
        </p:nvSpPr>
        <p:spPr>
          <a:xfrm>
            <a:off x="8072967" y="3534587"/>
            <a:ext cx="3149600"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6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6" name="Text Placeholder 42"/>
          <p:cNvSpPr>
            <a:spLocks noGrp="1"/>
          </p:cNvSpPr>
          <p:nvPr>
            <p:ph type="body" sz="quarter" idx="27"/>
          </p:nvPr>
        </p:nvSpPr>
        <p:spPr>
          <a:xfrm>
            <a:off x="397933" y="5912564"/>
            <a:ext cx="3149600"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6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7" name="Text Placeholder 42"/>
          <p:cNvSpPr>
            <a:spLocks noGrp="1"/>
          </p:cNvSpPr>
          <p:nvPr>
            <p:ph type="body" sz="quarter" idx="28"/>
          </p:nvPr>
        </p:nvSpPr>
        <p:spPr>
          <a:xfrm>
            <a:off x="4108825" y="5912564"/>
            <a:ext cx="3149600"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6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8" name="Text Placeholder 42"/>
          <p:cNvSpPr>
            <a:spLocks noGrp="1"/>
          </p:cNvSpPr>
          <p:nvPr>
            <p:ph type="body" sz="quarter" idx="29"/>
          </p:nvPr>
        </p:nvSpPr>
        <p:spPr>
          <a:xfrm>
            <a:off x="7717367" y="5912564"/>
            <a:ext cx="3149600"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6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9" name="Picture Placeholder 2"/>
          <p:cNvSpPr>
            <a:spLocks noGrp="1"/>
          </p:cNvSpPr>
          <p:nvPr>
            <p:ph type="pic" sz="quarter" idx="30"/>
          </p:nvPr>
        </p:nvSpPr>
        <p:spPr>
          <a:xfrm>
            <a:off x="1064684" y="1507067"/>
            <a:ext cx="2893483" cy="1955800"/>
          </a:xfrm>
        </p:spPr>
        <p:txBody>
          <a:bodyPr/>
          <a:lstStyle/>
          <a:p>
            <a:pPr lvl="0"/>
            <a:r>
              <a:rPr lang="en-US" noProof="0"/>
              <a:t>Click icon to add picture</a:t>
            </a:r>
            <a:endParaRPr lang="en-GB" noProof="0"/>
          </a:p>
        </p:txBody>
      </p:sp>
      <p:sp>
        <p:nvSpPr>
          <p:cNvPr id="50" name="Picture Placeholder 2"/>
          <p:cNvSpPr>
            <a:spLocks noGrp="1"/>
          </p:cNvSpPr>
          <p:nvPr>
            <p:ph type="pic" sz="quarter" idx="31"/>
          </p:nvPr>
        </p:nvSpPr>
        <p:spPr>
          <a:xfrm>
            <a:off x="4767792" y="1507067"/>
            <a:ext cx="2893483" cy="1955800"/>
          </a:xfrm>
        </p:spPr>
        <p:txBody>
          <a:bodyPr/>
          <a:lstStyle/>
          <a:p>
            <a:pPr lvl="0"/>
            <a:r>
              <a:rPr lang="en-US" noProof="0"/>
              <a:t>Click icon to add picture</a:t>
            </a:r>
            <a:endParaRPr lang="en-GB" noProof="0"/>
          </a:p>
        </p:txBody>
      </p:sp>
      <p:sp>
        <p:nvSpPr>
          <p:cNvPr id="51" name="Picture Placeholder 2"/>
          <p:cNvSpPr>
            <a:spLocks noGrp="1"/>
          </p:cNvSpPr>
          <p:nvPr>
            <p:ph type="pic" sz="quarter" idx="32"/>
          </p:nvPr>
        </p:nvSpPr>
        <p:spPr>
          <a:xfrm>
            <a:off x="8461376" y="1507067"/>
            <a:ext cx="2893483" cy="1955800"/>
          </a:xfrm>
        </p:spPr>
        <p:txBody>
          <a:bodyPr/>
          <a:lstStyle/>
          <a:p>
            <a:pPr lvl="0"/>
            <a:r>
              <a:rPr lang="en-US" noProof="0"/>
              <a:t>Click icon to add picture</a:t>
            </a:r>
            <a:endParaRPr lang="en-GB" noProof="0" dirty="0"/>
          </a:p>
        </p:txBody>
      </p:sp>
      <p:sp>
        <p:nvSpPr>
          <p:cNvPr id="52" name="Text Placeholder 42"/>
          <p:cNvSpPr>
            <a:spLocks noGrp="1"/>
          </p:cNvSpPr>
          <p:nvPr>
            <p:ph type="body" sz="quarter" idx="24"/>
          </p:nvPr>
        </p:nvSpPr>
        <p:spPr>
          <a:xfrm>
            <a:off x="753533" y="3534587"/>
            <a:ext cx="3149600"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6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34" name="Slide Number Placeholder 5"/>
          <p:cNvSpPr>
            <a:spLocks noGrp="1"/>
          </p:cNvSpPr>
          <p:nvPr>
            <p:ph type="sldNum" sz="quarter" idx="33"/>
          </p:nvPr>
        </p:nvSpPr>
        <p:spPr>
          <a:xfrm>
            <a:off x="5810252" y="6474884"/>
            <a:ext cx="552449" cy="1841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600"/>
              </a:lnSpc>
              <a:defRPr lang="en-GB" sz="1200">
                <a:solidFill>
                  <a:schemeClr val="bg1"/>
                </a:solidFill>
              </a:defRPr>
            </a:lvl1pPr>
          </a:lstStyle>
          <a:p>
            <a:pPr defTabSz="914400" fontAlgn="base">
              <a:spcBef>
                <a:spcPct val="0"/>
              </a:spcBef>
              <a:spcAft>
                <a:spcPct val="0"/>
              </a:spcAft>
              <a:defRPr/>
            </a:pPr>
            <a:fld id="{6A91E1AE-0C8E-4F76-9822-41893C44C1CD}" type="slidenum">
              <a:rPr>
                <a:solidFill>
                  <a:srgbClr val="FFFFFF"/>
                </a:solidFill>
              </a:rPr>
              <a:pPr defTabSz="914400" fontAlgn="base">
                <a:spcBef>
                  <a:spcPct val="0"/>
                </a:spcBef>
                <a:spcAft>
                  <a:spcPct val="0"/>
                </a:spcAft>
                <a:defRPr/>
              </a:pPr>
              <a:t>‹#›</a:t>
            </a:fld>
            <a:endParaRPr dirty="0">
              <a:solidFill>
                <a:srgbClr val="FFFFFF"/>
              </a:solidFill>
            </a:endParaRPr>
          </a:p>
        </p:txBody>
      </p:sp>
    </p:spTree>
    <p:extLst>
      <p:ext uri="{BB962C8B-B14F-4D97-AF65-F5344CB8AC3E}">
        <p14:creationId xmlns:p14="http://schemas.microsoft.com/office/powerpoint/2010/main" val="41690656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Import Elements - long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8496301" y="6481233"/>
            <a:ext cx="3054351" cy="18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400" fontAlgn="base">
              <a:lnSpc>
                <a:spcPts val="1600"/>
              </a:lnSpc>
              <a:spcBef>
                <a:spcPct val="0"/>
              </a:spcBef>
              <a:spcAft>
                <a:spcPct val="0"/>
              </a:spcAft>
              <a:defRPr/>
            </a:pPr>
            <a:r>
              <a:rPr lang="en-GB" altLang="en-US" sz="1200" dirty="0">
                <a:solidFill>
                  <a:srgbClr val="FFFFFF"/>
                </a:solidFill>
              </a:rPr>
              <a:t>www.ecb.europa.eu © </a:t>
            </a:r>
          </a:p>
        </p:txBody>
      </p:sp>
      <p:sp>
        <p:nvSpPr>
          <p:cNvPr id="59" name="Rectangle 3"/>
          <p:cNvSpPr>
            <a:spLocks noGrp="1" noChangeArrowheads="1"/>
          </p:cNvSpPr>
          <p:nvPr>
            <p:ph idx="4294967295"/>
          </p:nvPr>
        </p:nvSpPr>
        <p:spPr>
          <a:xfrm>
            <a:off x="624418" y="1533525"/>
            <a:ext cx="11220948" cy="4468813"/>
          </a:xfrm>
        </p:spPr>
        <p:txBody>
          <a:bodyPr/>
          <a:lstStyle>
            <a:lvl1pPr>
              <a:defRPr sz="25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618069" y="549275"/>
            <a:ext cx="11205633" cy="84455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37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5810252" y="6474884"/>
            <a:ext cx="552449" cy="1841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600"/>
              </a:lnSpc>
              <a:defRPr lang="en-GB" sz="1200">
                <a:solidFill>
                  <a:schemeClr val="bg1"/>
                </a:solidFill>
              </a:defRPr>
            </a:lvl1pPr>
          </a:lstStyle>
          <a:p>
            <a:pPr defTabSz="914400" fontAlgn="base">
              <a:spcBef>
                <a:spcPct val="0"/>
              </a:spcBef>
              <a:spcAft>
                <a:spcPct val="0"/>
              </a:spcAft>
              <a:defRPr/>
            </a:pPr>
            <a:fld id="{44320B71-EC71-4A7E-8C8A-9C555B387A1C}" type="slidenum">
              <a:rPr>
                <a:solidFill>
                  <a:srgbClr val="FFFFFF"/>
                </a:solidFill>
              </a:rPr>
              <a:pPr defTabSz="914400" fontAlgn="base">
                <a:spcBef>
                  <a:spcPct val="0"/>
                </a:spcBef>
                <a:spcAft>
                  <a:spcPct val="0"/>
                </a:spcAft>
                <a:defRPr/>
              </a:pPr>
              <a:t>‹#›</a:t>
            </a:fld>
            <a:endParaRPr dirty="0">
              <a:solidFill>
                <a:srgbClr val="FFFFFF"/>
              </a:solidFill>
            </a:endParaRPr>
          </a:p>
        </p:txBody>
      </p:sp>
    </p:spTree>
    <p:extLst>
      <p:ext uri="{BB962C8B-B14F-4D97-AF65-F5344CB8AC3E}">
        <p14:creationId xmlns:p14="http://schemas.microsoft.com/office/powerpoint/2010/main" val="41339287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Import Elements - Long &amp; Short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bwMode="auto">
          <a:xfrm>
            <a:off x="0" y="1230279"/>
            <a:ext cx="246280" cy="492438"/>
          </a:xfrm>
          <a:prstGeom prst="rect">
            <a:avLst/>
          </a:prstGeom>
          <a:solidFill>
            <a:schemeClr val="bg1"/>
          </a:solidFill>
          <a:ln w="9525" cap="flat" cmpd="sng" algn="ctr">
            <a:noFill/>
            <a:prstDash val="solid"/>
            <a:round/>
            <a:headEnd type="none" w="med" len="med"/>
            <a:tailEnd type="none" w="med" len="med"/>
          </a:ln>
          <a:effectLst/>
        </p:spPr>
        <p:txBody>
          <a:bodyPr vert="horz" wrap="none" lIns="121917" tIns="60958" rIns="121917" bIns="60958" numCol="1" rtlCol="0" anchor="ctr" anchorCtr="0" compatLnSpc="1">
            <a:prstTxWarp prst="textNoShape">
              <a:avLst/>
            </a:prstTxWarp>
            <a:spAutoFit/>
          </a:bodyPr>
          <a:lstStyle/>
          <a:p>
            <a:pPr defTabSz="1219170" eaLnBrk="0" fontAlgn="base" hangingPunct="0">
              <a:spcBef>
                <a:spcPct val="50000"/>
              </a:spcBef>
              <a:spcAft>
                <a:spcPct val="0"/>
              </a:spcAft>
            </a:pPr>
            <a:endParaRPr lang="en-GB" sz="2400">
              <a:solidFill>
                <a:srgbClr val="585858"/>
              </a:solidFill>
              <a:ea typeface="ヒラギノ角ゴ Pro W3" pitchFamily="-64" charset="-128"/>
            </a:endParaRPr>
          </a:p>
        </p:txBody>
      </p:sp>
      <p:sp>
        <p:nvSpPr>
          <p:cNvPr id="4" name="Rectangle 9"/>
          <p:cNvSpPr>
            <a:spLocks noChangeArrowheads="1"/>
          </p:cNvSpPr>
          <p:nvPr userDrawn="1"/>
        </p:nvSpPr>
        <p:spPr bwMode="auto">
          <a:xfrm>
            <a:off x="8496301" y="6481233"/>
            <a:ext cx="3054351" cy="18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400" fontAlgn="base">
              <a:lnSpc>
                <a:spcPts val="1600"/>
              </a:lnSpc>
              <a:spcBef>
                <a:spcPct val="0"/>
              </a:spcBef>
              <a:spcAft>
                <a:spcPct val="0"/>
              </a:spcAft>
              <a:defRPr/>
            </a:pPr>
            <a:r>
              <a:rPr lang="en-GB" altLang="en-US" sz="1200" dirty="0">
                <a:solidFill>
                  <a:srgbClr val="FFFFFF"/>
                </a:solidFill>
              </a:rPr>
              <a:t>www.ecb.europa.eu © </a:t>
            </a:r>
          </a:p>
        </p:txBody>
      </p:sp>
      <p:sp>
        <p:nvSpPr>
          <p:cNvPr id="59" name="Rectangle 3"/>
          <p:cNvSpPr>
            <a:spLocks noGrp="1" noChangeArrowheads="1"/>
          </p:cNvSpPr>
          <p:nvPr>
            <p:ph idx="4294967295"/>
          </p:nvPr>
        </p:nvSpPr>
        <p:spPr>
          <a:xfrm>
            <a:off x="624418" y="942110"/>
            <a:ext cx="11220948" cy="5060229"/>
          </a:xfrm>
        </p:spPr>
        <p:txBody>
          <a:bodyPr/>
          <a:lstStyle>
            <a:lvl1pPr>
              <a:defRPr sz="2500"/>
            </a:lvl1p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9" name="Rectangle 4"/>
          <p:cNvSpPr>
            <a:spLocks noGrp="1" noChangeArrowheads="1"/>
          </p:cNvSpPr>
          <p:nvPr>
            <p:ph type="title"/>
          </p:nvPr>
        </p:nvSpPr>
        <p:spPr>
          <a:xfrm>
            <a:off x="618069" y="200913"/>
            <a:ext cx="11205633" cy="392835"/>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3700" kern="1200" dirty="0" smtClean="0"/>
            </a:lvl1pPr>
          </a:lstStyle>
          <a:p>
            <a:pPr lvl="0"/>
            <a:r>
              <a:rPr lang="en-US" altLang="en-US" dirty="0"/>
              <a:t>Click to edit Master title style</a:t>
            </a:r>
            <a:endParaRPr lang="en-GB" altLang="en-US" dirty="0"/>
          </a:p>
        </p:txBody>
      </p:sp>
      <p:sp>
        <p:nvSpPr>
          <p:cNvPr id="5" name="Slide Number Placeholder 5"/>
          <p:cNvSpPr>
            <a:spLocks noGrp="1"/>
          </p:cNvSpPr>
          <p:nvPr>
            <p:ph type="sldNum" sz="quarter" idx="10"/>
          </p:nvPr>
        </p:nvSpPr>
        <p:spPr>
          <a:xfrm>
            <a:off x="5810252" y="6474884"/>
            <a:ext cx="552449" cy="1841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600"/>
              </a:lnSpc>
              <a:defRPr lang="en-GB" sz="1200">
                <a:solidFill>
                  <a:schemeClr val="bg1"/>
                </a:solidFill>
              </a:defRPr>
            </a:lvl1pPr>
          </a:lstStyle>
          <a:p>
            <a:pPr defTabSz="914400" fontAlgn="base">
              <a:spcBef>
                <a:spcPct val="0"/>
              </a:spcBef>
              <a:spcAft>
                <a:spcPct val="0"/>
              </a:spcAft>
              <a:defRPr/>
            </a:pPr>
            <a:fld id="{44320B71-EC71-4A7E-8C8A-9C555B387A1C}" type="slidenum">
              <a:rPr>
                <a:solidFill>
                  <a:srgbClr val="FFFFFF"/>
                </a:solidFill>
              </a:rPr>
              <a:pPr defTabSz="914400" fontAlgn="base">
                <a:spcBef>
                  <a:spcPct val="0"/>
                </a:spcBef>
                <a:spcAft>
                  <a:spcPct val="0"/>
                </a:spcAft>
                <a:defRPr/>
              </a:pPr>
              <a:t>‹#›</a:t>
            </a:fld>
            <a:endParaRPr dirty="0">
              <a:solidFill>
                <a:srgbClr val="FFFFFF"/>
              </a:solidFill>
            </a:endParaRPr>
          </a:p>
        </p:txBody>
      </p:sp>
    </p:spTree>
    <p:extLst>
      <p:ext uri="{BB962C8B-B14F-4D97-AF65-F5344CB8AC3E}">
        <p14:creationId xmlns:p14="http://schemas.microsoft.com/office/powerpoint/2010/main" val="143850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Header &amp; Content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8860648"/>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7033" name="Diapositiva de think-cell" r:id="rId4" imgW="270" imgH="270" progId="TCLayout.ActiveDocument.1">
                  <p:embed/>
                </p:oleObj>
              </mc:Choice>
              <mc:Fallback>
                <p:oleObj name="Diapositiva de think-cell"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0" name="Marcador de número de diapositiva 5">
            <a:extLst>
              <a:ext uri="{FF2B5EF4-FFF2-40B4-BE49-F238E27FC236}">
                <a16:creationId xmlns:a16="http://schemas.microsoft.com/office/drawing/2014/main" id="{12E1D636-3017-4CF4-BA5F-3300C668441C}"/>
              </a:ext>
            </a:extLst>
          </p:cNvPr>
          <p:cNvSpPr>
            <a:spLocks noGrp="1"/>
          </p:cNvSpPr>
          <p:nvPr>
            <p:ph type="sldNum" sz="quarter" idx="12"/>
          </p:nvPr>
        </p:nvSpPr>
        <p:spPr>
          <a:xfrm>
            <a:off x="8730845" y="6209600"/>
            <a:ext cx="2743200" cy="365125"/>
          </a:xfrm>
        </p:spPr>
        <p:txBody>
          <a:bodyPr/>
          <a:lstStyle>
            <a:lvl1pPr>
              <a:defRPr sz="1300">
                <a:solidFill>
                  <a:srgbClr val="002060"/>
                </a:solidFill>
              </a:defRPr>
            </a:lvl1pPr>
          </a:lstStyle>
          <a:p>
            <a:fld id="{BC0D97B6-E32F-4D7D-B839-7C3B51F2640F}" type="slidenum">
              <a:rPr lang="es-ES" smtClean="0"/>
              <a:pPr/>
              <a:t>‹#›</a:t>
            </a:fld>
            <a:endParaRPr lang="es-ES" dirty="0"/>
          </a:p>
        </p:txBody>
      </p:sp>
      <p:sp>
        <p:nvSpPr>
          <p:cNvPr id="3" name="Espace réservé du pied de page 2"/>
          <p:cNvSpPr>
            <a:spLocks noGrp="1"/>
          </p:cNvSpPr>
          <p:nvPr>
            <p:ph type="ftr" sz="quarter" idx="13"/>
          </p:nvPr>
        </p:nvSpPr>
        <p:spPr/>
        <p:txBody>
          <a:bodyPr/>
          <a:lstStyle/>
          <a:p>
            <a:endParaRPr lang="fr-FR"/>
          </a:p>
        </p:txBody>
      </p:sp>
    </p:spTree>
    <p:extLst>
      <p:ext uri="{BB962C8B-B14F-4D97-AF65-F5344CB8AC3E}">
        <p14:creationId xmlns:p14="http://schemas.microsoft.com/office/powerpoint/2010/main" val="225749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Import Elements - Full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8496301" y="6481233"/>
            <a:ext cx="3054351" cy="18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400" fontAlgn="base">
              <a:lnSpc>
                <a:spcPts val="1600"/>
              </a:lnSpc>
              <a:spcBef>
                <a:spcPct val="0"/>
              </a:spcBef>
              <a:spcAft>
                <a:spcPct val="0"/>
              </a:spcAft>
              <a:defRPr/>
            </a:pPr>
            <a:r>
              <a:rPr lang="en-GB" altLang="en-US" sz="1200" dirty="0">
                <a:solidFill>
                  <a:srgbClr val="FFFFFF"/>
                </a:solidFill>
              </a:rPr>
              <a:t>www.ecb.europa.eu © </a:t>
            </a:r>
          </a:p>
        </p:txBody>
      </p:sp>
      <p:sp>
        <p:nvSpPr>
          <p:cNvPr id="59" name="Rectangle 3"/>
          <p:cNvSpPr>
            <a:spLocks noGrp="1" noChangeArrowheads="1"/>
          </p:cNvSpPr>
          <p:nvPr>
            <p:ph idx="4294967295"/>
          </p:nvPr>
        </p:nvSpPr>
        <p:spPr>
          <a:xfrm>
            <a:off x="624418" y="997527"/>
            <a:ext cx="11220948" cy="5004812"/>
          </a:xfrm>
        </p:spPr>
        <p:txBody>
          <a:bodyPr/>
          <a:lstStyle>
            <a:lvl1pPr>
              <a:defRPr sz="25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618069" y="169243"/>
            <a:ext cx="11205633" cy="543255"/>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7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5810252" y="6474884"/>
            <a:ext cx="552449" cy="1841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600"/>
              </a:lnSpc>
              <a:defRPr lang="en-GB" sz="1200">
                <a:solidFill>
                  <a:schemeClr val="bg1"/>
                </a:solidFill>
              </a:defRPr>
            </a:lvl1pPr>
          </a:lstStyle>
          <a:p>
            <a:pPr defTabSz="914400" fontAlgn="base">
              <a:spcBef>
                <a:spcPct val="0"/>
              </a:spcBef>
              <a:spcAft>
                <a:spcPct val="0"/>
              </a:spcAft>
              <a:defRPr/>
            </a:pPr>
            <a:fld id="{44320B71-EC71-4A7E-8C8A-9C555B387A1C}" type="slidenum">
              <a:rPr>
                <a:solidFill>
                  <a:srgbClr val="FFFFFF"/>
                </a:solidFill>
              </a:rPr>
              <a:pPr defTabSz="914400" fontAlgn="base">
                <a:spcBef>
                  <a:spcPct val="0"/>
                </a:spcBef>
                <a:spcAft>
                  <a:spcPct val="0"/>
                </a:spcAft>
                <a:defRPr/>
              </a:pPr>
              <a:t>‹#›</a:t>
            </a:fld>
            <a:endParaRPr dirty="0">
              <a:solidFill>
                <a:srgbClr val="FFFFFF"/>
              </a:solidFill>
            </a:endParaRPr>
          </a:p>
        </p:txBody>
      </p:sp>
    </p:spTree>
    <p:extLst>
      <p:ext uri="{BB962C8B-B14F-4D97-AF65-F5344CB8AC3E}">
        <p14:creationId xmlns:p14="http://schemas.microsoft.com/office/powerpoint/2010/main" val="16510487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4838701" y="3975072"/>
            <a:ext cx="7353300" cy="400105"/>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lIns="121917" tIns="60958" rIns="121917" bIns="60958" anchor="ctr">
            <a:spAutoFit/>
          </a:bodyPr>
          <a:lstStyle/>
          <a:p>
            <a:pPr defTabSz="914400" eaLnBrk="0" fontAlgn="base" hangingPunct="0">
              <a:spcBef>
                <a:spcPct val="50000"/>
              </a:spcBef>
              <a:spcAft>
                <a:spcPct val="0"/>
              </a:spcAft>
              <a:defRPr/>
            </a:pPr>
            <a:endParaRPr lang="en-GB" sz="1800">
              <a:solidFill>
                <a:srgbClr val="585858"/>
              </a:solidFill>
              <a:ea typeface="ヒラギノ角ゴ Pro W3" pitchFamily="-64" charset="-128"/>
            </a:endParaRPr>
          </a:p>
        </p:txBody>
      </p:sp>
      <p:sp>
        <p:nvSpPr>
          <p:cNvPr id="5" name="Rectangle 9"/>
          <p:cNvSpPr>
            <a:spLocks noChangeArrowheads="1"/>
          </p:cNvSpPr>
          <p:nvPr userDrawn="1"/>
        </p:nvSpPr>
        <p:spPr bwMode="auto">
          <a:xfrm>
            <a:off x="8496301" y="6481233"/>
            <a:ext cx="3054351" cy="18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400" fontAlgn="base">
              <a:lnSpc>
                <a:spcPts val="1600"/>
              </a:lnSpc>
              <a:spcBef>
                <a:spcPct val="0"/>
              </a:spcBef>
              <a:spcAft>
                <a:spcPct val="0"/>
              </a:spcAft>
              <a:defRPr/>
            </a:pPr>
            <a:r>
              <a:rPr lang="en-GB" altLang="en-US" sz="1200" dirty="0">
                <a:solidFill>
                  <a:srgbClr val="FFFFFF"/>
                </a:solidFill>
              </a:rPr>
              <a:t>www.ecb.europa.eu © </a:t>
            </a:r>
          </a:p>
        </p:txBody>
      </p:sp>
      <p:sp>
        <p:nvSpPr>
          <p:cNvPr id="10" name="Content Placeholder 4"/>
          <p:cNvSpPr>
            <a:spLocks noGrp="1"/>
          </p:cNvSpPr>
          <p:nvPr>
            <p:ph idx="4294967295"/>
          </p:nvPr>
        </p:nvSpPr>
        <p:spPr>
          <a:xfrm>
            <a:off x="5903384" y="2852740"/>
            <a:ext cx="5953933" cy="3044825"/>
          </a:xfrm>
        </p:spPr>
        <p:txBody>
          <a:bodyPr/>
          <a:lstStyle>
            <a:lvl1pPr>
              <a:defRPr sz="2500"/>
            </a:lvl1pPr>
          </a:lstStyle>
          <a:p>
            <a:pPr lvl="0"/>
            <a:r>
              <a:rPr lang="en-US" altLang="en-US"/>
              <a:t>Click to edit Master text styles</a:t>
            </a:r>
          </a:p>
          <a:p>
            <a:pPr lvl="1"/>
            <a:r>
              <a:rPr lang="en-US" altLang="en-US"/>
              <a:t>Second level</a:t>
            </a:r>
          </a:p>
        </p:txBody>
      </p:sp>
      <p:sp>
        <p:nvSpPr>
          <p:cNvPr id="11" name="Rectangle 4"/>
          <p:cNvSpPr>
            <a:spLocks noGrp="1" noChangeArrowheads="1"/>
          </p:cNvSpPr>
          <p:nvPr>
            <p:ph type="title"/>
          </p:nvPr>
        </p:nvSpPr>
        <p:spPr>
          <a:xfrm>
            <a:off x="618069" y="549275"/>
            <a:ext cx="11205633" cy="84455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37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5810252" y="6474884"/>
            <a:ext cx="552449" cy="1841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600"/>
              </a:lnSpc>
              <a:defRPr lang="en-GB" sz="1200">
                <a:solidFill>
                  <a:schemeClr val="bg1"/>
                </a:solidFill>
              </a:defRPr>
            </a:lvl1pPr>
          </a:lstStyle>
          <a:p>
            <a:pPr defTabSz="914400" fontAlgn="base">
              <a:spcBef>
                <a:spcPct val="0"/>
              </a:spcBef>
              <a:spcAft>
                <a:spcPct val="0"/>
              </a:spcAft>
              <a:defRPr/>
            </a:pPr>
            <a:fld id="{85CF0E3E-6A53-407C-B228-D257703978F3}" type="slidenum">
              <a:rPr>
                <a:solidFill>
                  <a:srgbClr val="FFFFFF"/>
                </a:solidFill>
              </a:rPr>
              <a:pPr defTabSz="914400" fontAlgn="base">
                <a:spcBef>
                  <a:spcPct val="0"/>
                </a:spcBef>
                <a:spcAft>
                  <a:spcPct val="0"/>
                </a:spcAft>
                <a:defRPr/>
              </a:pPr>
              <a:t>‹#›</a:t>
            </a:fld>
            <a:endParaRPr dirty="0">
              <a:solidFill>
                <a:srgbClr val="FFFFFF"/>
              </a:solidFill>
            </a:endParaRPr>
          </a:p>
        </p:txBody>
      </p:sp>
    </p:spTree>
    <p:extLst>
      <p:ext uri="{BB962C8B-B14F-4D97-AF65-F5344CB8AC3E}">
        <p14:creationId xmlns:p14="http://schemas.microsoft.com/office/powerpoint/2010/main" val="34062568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8496301" y="6481233"/>
            <a:ext cx="3054351" cy="18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400" fontAlgn="base">
              <a:lnSpc>
                <a:spcPts val="1600"/>
              </a:lnSpc>
              <a:spcBef>
                <a:spcPct val="0"/>
              </a:spcBef>
              <a:spcAft>
                <a:spcPct val="0"/>
              </a:spcAft>
              <a:defRPr/>
            </a:pPr>
            <a:r>
              <a:rPr lang="en-GB" altLang="en-US" sz="1200" dirty="0">
                <a:solidFill>
                  <a:srgbClr val="FFFFFF"/>
                </a:solidFill>
              </a:rPr>
              <a:t>www.ecb.europa.eu © </a:t>
            </a:r>
          </a:p>
        </p:txBody>
      </p:sp>
      <p:sp>
        <p:nvSpPr>
          <p:cNvPr id="8" name="Chart Placeholder 7"/>
          <p:cNvSpPr>
            <a:spLocks noGrp="1"/>
          </p:cNvSpPr>
          <p:nvPr>
            <p:ph type="chart" sz="quarter" idx="12"/>
          </p:nvPr>
        </p:nvSpPr>
        <p:spPr>
          <a:xfrm>
            <a:off x="622300" y="1426522"/>
            <a:ext cx="5364517" cy="4464051"/>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6213987" y="1413221"/>
            <a:ext cx="5615989" cy="4464051"/>
          </a:xfrm>
        </p:spPr>
        <p:txBody>
          <a:bodyPr/>
          <a:lstStyle/>
          <a:p>
            <a:pPr lvl="0"/>
            <a:r>
              <a:rPr lang="en-US" noProof="0"/>
              <a:t>Click icon to add chart</a:t>
            </a:r>
            <a:endParaRPr lang="en-GB" noProof="0" dirty="0"/>
          </a:p>
        </p:txBody>
      </p:sp>
      <p:sp>
        <p:nvSpPr>
          <p:cNvPr id="11" name="Text Placeholder 10"/>
          <p:cNvSpPr>
            <a:spLocks noGrp="1"/>
          </p:cNvSpPr>
          <p:nvPr>
            <p:ph type="body" sz="quarter" idx="14"/>
          </p:nvPr>
        </p:nvSpPr>
        <p:spPr>
          <a:xfrm>
            <a:off x="605066" y="5874535"/>
            <a:ext cx="5376333" cy="431800"/>
          </a:xfrm>
        </p:spPr>
        <p:txBody>
          <a:bodyPr/>
          <a:lstStyle>
            <a:lvl1pPr marL="0" indent="0">
              <a:buFontTx/>
              <a:buNone/>
              <a:defRPr sz="2100"/>
            </a:lvl1pPr>
            <a:lvl2pPr marL="400039" indent="0">
              <a:buFontTx/>
              <a:buNone/>
              <a:defRPr sz="2100"/>
            </a:lvl2pPr>
            <a:lvl3pPr marL="797963" indent="0">
              <a:buFontTx/>
              <a:buNone/>
              <a:defRPr sz="2100"/>
            </a:lvl3pPr>
            <a:lvl4pPr marL="1221285" indent="0">
              <a:buFontTx/>
              <a:buNone/>
              <a:defRPr sz="2100"/>
            </a:lvl4pPr>
            <a:lvl5pPr marL="1627675" indent="0">
              <a:buFontTx/>
              <a:buNone/>
              <a:defRPr sz="2100"/>
            </a:lvl5pPr>
          </a:lstStyle>
          <a:p>
            <a:pPr lvl="0"/>
            <a:r>
              <a:rPr lang="en-US" noProof="0"/>
              <a:t>Click to edit Master text styles</a:t>
            </a:r>
          </a:p>
        </p:txBody>
      </p:sp>
      <p:sp>
        <p:nvSpPr>
          <p:cNvPr id="13" name="Text Placeholder 10"/>
          <p:cNvSpPr>
            <a:spLocks noGrp="1"/>
          </p:cNvSpPr>
          <p:nvPr>
            <p:ph type="body" sz="quarter" idx="15"/>
          </p:nvPr>
        </p:nvSpPr>
        <p:spPr>
          <a:xfrm>
            <a:off x="6212026" y="5874535"/>
            <a:ext cx="5376333" cy="431800"/>
          </a:xfrm>
        </p:spPr>
        <p:txBody>
          <a:bodyPr/>
          <a:lstStyle>
            <a:lvl1pPr marL="0" indent="0">
              <a:buFontTx/>
              <a:buNone/>
              <a:defRPr sz="2100"/>
            </a:lvl1pPr>
            <a:lvl2pPr marL="400039" indent="0">
              <a:buFontTx/>
              <a:buNone/>
              <a:defRPr sz="2100"/>
            </a:lvl2pPr>
            <a:lvl3pPr marL="797963" indent="0">
              <a:buFontTx/>
              <a:buNone/>
              <a:defRPr sz="2100"/>
            </a:lvl3pPr>
            <a:lvl4pPr marL="1221285" indent="0">
              <a:buFontTx/>
              <a:buNone/>
              <a:defRPr sz="2100"/>
            </a:lvl4pPr>
            <a:lvl5pPr marL="1627675" indent="0">
              <a:buFontTx/>
              <a:buNone/>
              <a:defRPr sz="2100"/>
            </a:lvl5pPr>
          </a:lstStyle>
          <a:p>
            <a:pPr lvl="0"/>
            <a:r>
              <a:rPr lang="en-US" noProof="0"/>
              <a:t>Click to edit Master text styles</a:t>
            </a:r>
          </a:p>
        </p:txBody>
      </p:sp>
      <p:sp>
        <p:nvSpPr>
          <p:cNvPr id="17" name="Rectangle 4"/>
          <p:cNvSpPr>
            <a:spLocks noGrp="1" noChangeArrowheads="1"/>
          </p:cNvSpPr>
          <p:nvPr>
            <p:ph type="title"/>
          </p:nvPr>
        </p:nvSpPr>
        <p:spPr>
          <a:xfrm>
            <a:off x="618069" y="549275"/>
            <a:ext cx="11205633" cy="84455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3700" kern="1200" dirty="0" smtClean="0"/>
            </a:lvl1pPr>
          </a:lstStyle>
          <a:p>
            <a:pPr lvl="0"/>
            <a:r>
              <a:rPr lang="en-US" altLang="en-US"/>
              <a:t>Click to edit Master title style</a:t>
            </a:r>
            <a:endParaRPr lang="en-GB" altLang="en-US" dirty="0"/>
          </a:p>
        </p:txBody>
      </p:sp>
      <p:sp>
        <p:nvSpPr>
          <p:cNvPr id="10" name="Slide Number Placeholder 5"/>
          <p:cNvSpPr>
            <a:spLocks noGrp="1"/>
          </p:cNvSpPr>
          <p:nvPr>
            <p:ph type="sldNum" sz="quarter" idx="16"/>
          </p:nvPr>
        </p:nvSpPr>
        <p:spPr>
          <a:xfrm>
            <a:off x="5810252" y="6474884"/>
            <a:ext cx="552449" cy="1841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600"/>
              </a:lnSpc>
              <a:defRPr lang="en-GB" sz="1200">
                <a:solidFill>
                  <a:schemeClr val="bg1"/>
                </a:solidFill>
              </a:defRPr>
            </a:lvl1pPr>
          </a:lstStyle>
          <a:p>
            <a:pPr defTabSz="914400" fontAlgn="base">
              <a:spcBef>
                <a:spcPct val="0"/>
              </a:spcBef>
              <a:spcAft>
                <a:spcPct val="0"/>
              </a:spcAft>
              <a:defRPr/>
            </a:pPr>
            <a:fld id="{D5A8A81F-602E-4F8A-A59F-1CB8EC3665FC}" type="slidenum">
              <a:rPr>
                <a:solidFill>
                  <a:srgbClr val="FFFFFF"/>
                </a:solidFill>
              </a:rPr>
              <a:pPr defTabSz="914400" fontAlgn="base">
                <a:spcBef>
                  <a:spcPct val="0"/>
                </a:spcBef>
                <a:spcAft>
                  <a:spcPct val="0"/>
                </a:spcAft>
                <a:defRPr/>
              </a:pPr>
              <a:t>‹#›</a:t>
            </a:fld>
            <a:endParaRPr dirty="0">
              <a:solidFill>
                <a:srgbClr val="FFFFFF"/>
              </a:solidFill>
            </a:endParaRPr>
          </a:p>
        </p:txBody>
      </p:sp>
    </p:spTree>
    <p:extLst>
      <p:ext uri="{BB962C8B-B14F-4D97-AF65-F5344CB8AC3E}">
        <p14:creationId xmlns:p14="http://schemas.microsoft.com/office/powerpoint/2010/main" val="22309212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userDrawn="1"/>
        </p:nvCxnSpPr>
        <p:spPr bwMode="auto">
          <a:xfrm>
            <a:off x="0" y="0"/>
            <a:ext cx="12192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userDrawn="1"/>
        </p:nvSpPr>
        <p:spPr bwMode="auto">
          <a:xfrm>
            <a:off x="8496301" y="6481233"/>
            <a:ext cx="3054351" cy="18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400" fontAlgn="base">
              <a:lnSpc>
                <a:spcPts val="1600"/>
              </a:lnSpc>
              <a:spcBef>
                <a:spcPct val="0"/>
              </a:spcBef>
              <a:spcAft>
                <a:spcPct val="0"/>
              </a:spcAft>
              <a:defRPr/>
            </a:pPr>
            <a:r>
              <a:rPr lang="en-GB" altLang="en-US" sz="1200" dirty="0">
                <a:solidFill>
                  <a:srgbClr val="FFFFFF"/>
                </a:solidFill>
              </a:rPr>
              <a:t>www.ecb.europa.eu © </a:t>
            </a:r>
          </a:p>
        </p:txBody>
      </p:sp>
      <p:sp>
        <p:nvSpPr>
          <p:cNvPr id="33" name="Rectangle 4"/>
          <p:cNvSpPr>
            <a:spLocks noGrp="1" noChangeArrowheads="1"/>
          </p:cNvSpPr>
          <p:nvPr>
            <p:ph type="title"/>
          </p:nvPr>
        </p:nvSpPr>
        <p:spPr>
          <a:xfrm>
            <a:off x="618069" y="549275"/>
            <a:ext cx="11205633" cy="84455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3700" kern="1200" dirty="0" smtClean="0"/>
            </a:lvl1pPr>
          </a:lstStyle>
          <a:p>
            <a:pPr lvl="0"/>
            <a:r>
              <a:rPr lang="en-US" altLang="en-US"/>
              <a:t>Click to edit Master title style</a:t>
            </a:r>
            <a:endParaRPr lang="en-GB" altLang="en-US" dirty="0"/>
          </a:p>
        </p:txBody>
      </p:sp>
      <p:sp>
        <p:nvSpPr>
          <p:cNvPr id="3" name="Chart Placeholder 2"/>
          <p:cNvSpPr>
            <a:spLocks noGrp="1"/>
          </p:cNvSpPr>
          <p:nvPr>
            <p:ph type="chart" sz="quarter" idx="14"/>
          </p:nvPr>
        </p:nvSpPr>
        <p:spPr>
          <a:xfrm>
            <a:off x="609600" y="1476046"/>
            <a:ext cx="5474447" cy="2330451"/>
          </a:xfrm>
        </p:spPr>
        <p:txBody>
          <a:bodyPr/>
          <a:lstStyle/>
          <a:p>
            <a:pPr lvl="0"/>
            <a:r>
              <a:rPr lang="en-US" noProof="0"/>
              <a:t>Click icon to add chart</a:t>
            </a:r>
            <a:endParaRPr lang="en-GB" noProof="0"/>
          </a:p>
        </p:txBody>
      </p:sp>
      <p:sp>
        <p:nvSpPr>
          <p:cNvPr id="14" name="Chart Placeholder 2"/>
          <p:cNvSpPr>
            <a:spLocks noGrp="1"/>
          </p:cNvSpPr>
          <p:nvPr>
            <p:ph type="chart" sz="quarter" idx="15"/>
          </p:nvPr>
        </p:nvSpPr>
        <p:spPr>
          <a:xfrm>
            <a:off x="6370918" y="1476046"/>
            <a:ext cx="5474447" cy="2330451"/>
          </a:xfrm>
        </p:spPr>
        <p:txBody>
          <a:bodyPr/>
          <a:lstStyle/>
          <a:p>
            <a:pPr lvl="0"/>
            <a:r>
              <a:rPr lang="en-US" noProof="0"/>
              <a:t>Click icon to add chart</a:t>
            </a:r>
            <a:endParaRPr lang="en-GB" noProof="0"/>
          </a:p>
        </p:txBody>
      </p:sp>
      <p:sp>
        <p:nvSpPr>
          <p:cNvPr id="15" name="Chart Placeholder 2"/>
          <p:cNvSpPr>
            <a:spLocks noGrp="1"/>
          </p:cNvSpPr>
          <p:nvPr>
            <p:ph type="chart" sz="quarter" idx="16"/>
          </p:nvPr>
        </p:nvSpPr>
        <p:spPr>
          <a:xfrm>
            <a:off x="609600" y="3890541"/>
            <a:ext cx="5474447" cy="2330451"/>
          </a:xfrm>
        </p:spPr>
        <p:txBody>
          <a:bodyPr/>
          <a:lstStyle/>
          <a:p>
            <a:pPr lvl="0"/>
            <a:r>
              <a:rPr lang="en-US" noProof="0"/>
              <a:t>Click icon to add chart</a:t>
            </a:r>
            <a:endParaRPr lang="en-GB" noProof="0"/>
          </a:p>
        </p:txBody>
      </p:sp>
      <p:sp>
        <p:nvSpPr>
          <p:cNvPr id="16" name="Chart Placeholder 2"/>
          <p:cNvSpPr>
            <a:spLocks noGrp="1"/>
          </p:cNvSpPr>
          <p:nvPr>
            <p:ph type="chart" sz="quarter" idx="17"/>
          </p:nvPr>
        </p:nvSpPr>
        <p:spPr>
          <a:xfrm>
            <a:off x="6370918" y="3890541"/>
            <a:ext cx="5474447" cy="2330451"/>
          </a:xfrm>
        </p:spPr>
        <p:txBody>
          <a:bodyPr/>
          <a:lstStyle/>
          <a:p>
            <a:pPr lvl="0"/>
            <a:r>
              <a:rPr lang="en-US" noProof="0"/>
              <a:t>Click icon to add chart</a:t>
            </a:r>
            <a:endParaRPr lang="en-GB" noProof="0"/>
          </a:p>
        </p:txBody>
      </p:sp>
      <p:sp>
        <p:nvSpPr>
          <p:cNvPr id="9" name="Slide Number Placeholder 5"/>
          <p:cNvSpPr>
            <a:spLocks noGrp="1"/>
          </p:cNvSpPr>
          <p:nvPr>
            <p:ph type="sldNum" sz="quarter" idx="18"/>
          </p:nvPr>
        </p:nvSpPr>
        <p:spPr>
          <a:xfrm>
            <a:off x="5810252" y="6474884"/>
            <a:ext cx="552449" cy="1841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600"/>
              </a:lnSpc>
              <a:defRPr lang="en-GB" sz="1200">
                <a:solidFill>
                  <a:schemeClr val="bg1"/>
                </a:solidFill>
              </a:defRPr>
            </a:lvl1pPr>
          </a:lstStyle>
          <a:p>
            <a:pPr defTabSz="914400" fontAlgn="base">
              <a:spcBef>
                <a:spcPct val="0"/>
              </a:spcBef>
              <a:spcAft>
                <a:spcPct val="0"/>
              </a:spcAft>
              <a:defRPr/>
            </a:pPr>
            <a:fld id="{15538A09-DD14-42AD-BF95-748291479EDB}" type="slidenum">
              <a:rPr>
                <a:solidFill>
                  <a:srgbClr val="FFFFFF"/>
                </a:solidFill>
              </a:rPr>
              <a:pPr defTabSz="914400" fontAlgn="base">
                <a:spcBef>
                  <a:spcPct val="0"/>
                </a:spcBef>
                <a:spcAft>
                  <a:spcPct val="0"/>
                </a:spcAft>
                <a:defRPr/>
              </a:pPr>
              <a:t>‹#›</a:t>
            </a:fld>
            <a:endParaRPr dirty="0">
              <a:solidFill>
                <a:srgbClr val="FFFFFF"/>
              </a:solidFill>
            </a:endParaRPr>
          </a:p>
        </p:txBody>
      </p:sp>
    </p:spTree>
    <p:extLst>
      <p:ext uri="{BB962C8B-B14F-4D97-AF65-F5344CB8AC3E}">
        <p14:creationId xmlns:p14="http://schemas.microsoft.com/office/powerpoint/2010/main" val="36034546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8496301" y="6481233"/>
            <a:ext cx="3054351" cy="18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400" fontAlgn="base">
              <a:lnSpc>
                <a:spcPts val="1600"/>
              </a:lnSpc>
              <a:spcBef>
                <a:spcPct val="0"/>
              </a:spcBef>
              <a:spcAft>
                <a:spcPct val="0"/>
              </a:spcAft>
              <a:defRPr/>
            </a:pPr>
            <a:r>
              <a:rPr lang="en-GB" altLang="en-US" sz="1200" dirty="0">
                <a:solidFill>
                  <a:srgbClr val="FFFFFF"/>
                </a:solidFill>
              </a:rPr>
              <a:t>www.ecb.europa.eu © </a:t>
            </a:r>
          </a:p>
        </p:txBody>
      </p:sp>
      <p:sp>
        <p:nvSpPr>
          <p:cNvPr id="3" name="SmartArt Placeholder 2"/>
          <p:cNvSpPr>
            <a:spLocks noGrp="1"/>
          </p:cNvSpPr>
          <p:nvPr>
            <p:ph type="dgm" idx="1"/>
          </p:nvPr>
        </p:nvSpPr>
        <p:spPr>
          <a:xfrm>
            <a:off x="622302" y="1428751"/>
            <a:ext cx="11197167" cy="4468813"/>
          </a:xfrm>
        </p:spPr>
        <p:txBody>
          <a:bodyPr/>
          <a:lstStyle/>
          <a:p>
            <a:pPr lvl="0"/>
            <a:r>
              <a:rPr lang="en-US" noProof="0"/>
              <a:t>Click icon to add SmartArt graphic</a:t>
            </a:r>
            <a:endParaRPr lang="en-GB" noProof="0" dirty="0"/>
          </a:p>
        </p:txBody>
      </p:sp>
      <p:sp>
        <p:nvSpPr>
          <p:cNvPr id="11" name="Rectangle 4"/>
          <p:cNvSpPr>
            <a:spLocks noGrp="1" noChangeArrowheads="1"/>
          </p:cNvSpPr>
          <p:nvPr>
            <p:ph type="title"/>
          </p:nvPr>
        </p:nvSpPr>
        <p:spPr>
          <a:xfrm>
            <a:off x="618069" y="549275"/>
            <a:ext cx="11205633" cy="84455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37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5810252" y="6474884"/>
            <a:ext cx="552449" cy="1841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600"/>
              </a:lnSpc>
              <a:defRPr lang="en-GB" sz="1200">
                <a:solidFill>
                  <a:schemeClr val="bg1"/>
                </a:solidFill>
              </a:defRPr>
            </a:lvl1pPr>
          </a:lstStyle>
          <a:p>
            <a:pPr defTabSz="914400" fontAlgn="base">
              <a:spcBef>
                <a:spcPct val="0"/>
              </a:spcBef>
              <a:spcAft>
                <a:spcPct val="0"/>
              </a:spcAft>
              <a:defRPr/>
            </a:pPr>
            <a:fld id="{5A2AD3AA-77E8-4059-99E1-B20E6EF740D6}" type="slidenum">
              <a:rPr>
                <a:solidFill>
                  <a:srgbClr val="FFFFFF"/>
                </a:solidFill>
              </a:rPr>
              <a:pPr defTabSz="914400" fontAlgn="base">
                <a:spcBef>
                  <a:spcPct val="0"/>
                </a:spcBef>
                <a:spcAft>
                  <a:spcPct val="0"/>
                </a:spcAft>
                <a:defRPr/>
              </a:pPr>
              <a:t>‹#›</a:t>
            </a:fld>
            <a:endParaRPr dirty="0">
              <a:solidFill>
                <a:srgbClr val="FFFFFF"/>
              </a:solidFill>
            </a:endParaRPr>
          </a:p>
        </p:txBody>
      </p:sp>
    </p:spTree>
    <p:extLst>
      <p:ext uri="{BB962C8B-B14F-4D97-AF65-F5344CB8AC3E}">
        <p14:creationId xmlns:p14="http://schemas.microsoft.com/office/powerpoint/2010/main" val="471279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ll Out ">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B5AEF2-F43E-4C92-A186-61C1E43CE82B}"/>
              </a:ext>
            </a:extLst>
          </p:cNvPr>
          <p:cNvSpPr>
            <a:spLocks noGrp="1"/>
          </p:cNvSpPr>
          <p:nvPr>
            <p:ph type="title"/>
          </p:nvPr>
        </p:nvSpPr>
        <p:spPr>
          <a:xfrm>
            <a:off x="731977" y="1109763"/>
            <a:ext cx="3801119" cy="5050689"/>
          </a:xfrm>
        </p:spPr>
        <p:txBody>
          <a:bodyPr anchor="t">
            <a:noAutofit/>
          </a:bodyPr>
          <a:lstStyle>
            <a:lvl1pPr>
              <a:defRPr sz="2500" b="1">
                <a:solidFill>
                  <a:schemeClr val="accent3"/>
                </a:solidFill>
              </a:defRPr>
            </a:lvl1pPr>
          </a:lstStyle>
          <a:p>
            <a:r>
              <a:rPr lang="en-US" dirty="0"/>
              <a:t>Click to edit Master title style</a:t>
            </a:r>
            <a:endParaRPr lang="es-ES" dirty="0"/>
          </a:p>
        </p:txBody>
      </p:sp>
      <p:sp>
        <p:nvSpPr>
          <p:cNvPr id="10" name="Marcador de número de diapositiva 5">
            <a:extLst>
              <a:ext uri="{FF2B5EF4-FFF2-40B4-BE49-F238E27FC236}">
                <a16:creationId xmlns:a16="http://schemas.microsoft.com/office/drawing/2014/main" id="{12E1D636-3017-4CF4-BA5F-3300C668441C}"/>
              </a:ext>
            </a:extLst>
          </p:cNvPr>
          <p:cNvSpPr>
            <a:spLocks noGrp="1"/>
          </p:cNvSpPr>
          <p:nvPr>
            <p:ph type="sldNum" sz="quarter" idx="12"/>
          </p:nvPr>
        </p:nvSpPr>
        <p:spPr>
          <a:xfrm>
            <a:off x="8730845" y="6209600"/>
            <a:ext cx="2743200" cy="365125"/>
          </a:xfrm>
        </p:spPr>
        <p:txBody>
          <a:bodyPr/>
          <a:lstStyle>
            <a:lvl1pPr>
              <a:defRPr sz="1300">
                <a:solidFill>
                  <a:schemeClr val="accent1"/>
                </a:solidFill>
              </a:defRPr>
            </a:lvl1pPr>
          </a:lstStyle>
          <a:p>
            <a:fld id="{BC0D97B6-E32F-4D7D-B839-7C3B51F2640F}" type="slidenum">
              <a:rPr lang="es-ES" smtClean="0"/>
              <a:pPr/>
              <a:t>‹#›</a:t>
            </a:fld>
            <a:endParaRPr lang="es-ES" dirty="0"/>
          </a:p>
        </p:txBody>
      </p:sp>
      <p:sp>
        <p:nvSpPr>
          <p:cNvPr id="15" name="Marcador de texto 14">
            <a:extLst>
              <a:ext uri="{FF2B5EF4-FFF2-40B4-BE49-F238E27FC236}">
                <a16:creationId xmlns:a16="http://schemas.microsoft.com/office/drawing/2014/main" id="{05897091-A449-4E0A-B444-7171DF90239A}"/>
              </a:ext>
            </a:extLst>
          </p:cNvPr>
          <p:cNvSpPr>
            <a:spLocks noGrp="1"/>
          </p:cNvSpPr>
          <p:nvPr>
            <p:ph type="body" sz="quarter" idx="14"/>
          </p:nvPr>
        </p:nvSpPr>
        <p:spPr>
          <a:xfrm>
            <a:off x="711028" y="337100"/>
            <a:ext cx="10758735" cy="304800"/>
          </a:xfrm>
        </p:spPr>
        <p:txBody>
          <a:bodyPr>
            <a:noAutofit/>
          </a:bodyPr>
          <a:lstStyle>
            <a:lvl1pPr marL="0" indent="0">
              <a:buFontTx/>
              <a:buNone/>
              <a:defRPr sz="1300">
                <a:solidFill>
                  <a:schemeClr val="accent1"/>
                </a:solidFill>
              </a:defRPr>
            </a:lvl1pPr>
            <a:lvl2pPr marL="457143" indent="0">
              <a:buFontTx/>
              <a:buNone/>
              <a:defRPr sz="1100"/>
            </a:lvl2pPr>
            <a:lvl3pPr marL="914286" indent="0">
              <a:buFontTx/>
              <a:buNone/>
              <a:defRPr sz="1100"/>
            </a:lvl3pPr>
            <a:lvl4pPr marL="1371430" indent="0">
              <a:buFontTx/>
              <a:buNone/>
              <a:defRPr sz="1100"/>
            </a:lvl4pPr>
            <a:lvl5pPr marL="1828573" indent="0">
              <a:buFontTx/>
              <a:buNone/>
              <a:defRPr sz="1100"/>
            </a:lvl5pPr>
          </a:lstStyle>
          <a:p>
            <a:pPr lvl="0"/>
            <a:r>
              <a:rPr lang="en-US" dirty="0"/>
              <a:t>Edit Master text styles</a:t>
            </a:r>
          </a:p>
        </p:txBody>
      </p:sp>
      <p:sp>
        <p:nvSpPr>
          <p:cNvPr id="12" name="Marcador de texto 16">
            <a:extLst>
              <a:ext uri="{FF2B5EF4-FFF2-40B4-BE49-F238E27FC236}">
                <a16:creationId xmlns:a16="http://schemas.microsoft.com/office/drawing/2014/main" id="{87DF9564-216B-4533-A626-FE222DEB917D}"/>
              </a:ext>
            </a:extLst>
          </p:cNvPr>
          <p:cNvSpPr>
            <a:spLocks noGrp="1"/>
          </p:cNvSpPr>
          <p:nvPr>
            <p:ph type="body" sz="quarter" idx="15"/>
          </p:nvPr>
        </p:nvSpPr>
        <p:spPr>
          <a:xfrm>
            <a:off x="4772725" y="1126273"/>
            <a:ext cx="6697035" cy="5050691"/>
          </a:xfrm>
        </p:spPr>
        <p:txBody>
          <a:bodyPr numCol="1" spcCol="0">
            <a:noAutofit/>
          </a:bodyPr>
          <a:lstStyle>
            <a:lvl1pPr marL="0" indent="0">
              <a:spcBef>
                <a:spcPts val="0"/>
              </a:spcBef>
              <a:spcAft>
                <a:spcPts val="2200"/>
              </a:spcAft>
              <a:buFontTx/>
              <a:buNone/>
              <a:defRPr lang="es-ES" sz="1200" kern="1200" smtClean="0">
                <a:solidFill>
                  <a:schemeClr val="tx2"/>
                </a:solidFill>
                <a:latin typeface="+mn-lt"/>
                <a:ea typeface="+mn-ea"/>
                <a:cs typeface="+mn-cs"/>
              </a:defRPr>
            </a:lvl1pPr>
            <a:lvl2pPr marL="457143" indent="0">
              <a:buFontTx/>
              <a:buNone/>
              <a:defRPr lang="es-ES" sz="1200" kern="1200" smtClean="0">
                <a:solidFill>
                  <a:schemeClr val="tx2"/>
                </a:solidFill>
                <a:latin typeface="+mn-lt"/>
                <a:ea typeface="+mn-ea"/>
                <a:cs typeface="+mn-cs"/>
              </a:defRPr>
            </a:lvl2pPr>
            <a:lvl3pPr marL="914286" indent="0">
              <a:buFontTx/>
              <a:buNone/>
              <a:defRPr lang="es-ES" sz="1200" kern="1200" smtClean="0">
                <a:solidFill>
                  <a:schemeClr val="tx2"/>
                </a:solidFill>
                <a:latin typeface="+mn-lt"/>
                <a:ea typeface="+mn-ea"/>
                <a:cs typeface="+mn-cs"/>
              </a:defRPr>
            </a:lvl3pPr>
            <a:lvl4pPr marL="1371430" indent="0">
              <a:buFontTx/>
              <a:buNone/>
              <a:defRPr lang="es-ES" sz="1200" kern="1200" smtClean="0">
                <a:solidFill>
                  <a:schemeClr val="tx2"/>
                </a:solidFill>
                <a:latin typeface="+mn-lt"/>
                <a:ea typeface="+mn-ea"/>
                <a:cs typeface="+mn-cs"/>
              </a:defRPr>
            </a:lvl4pPr>
            <a:lvl5pPr marL="1828573" indent="0">
              <a:buFontTx/>
              <a:buNone/>
              <a:defRPr lang="es-ES" sz="1200" kern="1200">
                <a:solidFill>
                  <a:schemeClr val="tx2"/>
                </a:solidFill>
                <a:latin typeface="+mn-lt"/>
                <a:ea typeface="+mn-ea"/>
                <a:cs typeface="+mn-cs"/>
              </a:defRPr>
            </a:lvl5pPr>
          </a:lstStyle>
          <a:p>
            <a:pPr lvl="0"/>
            <a:r>
              <a:rPr lang="en-US" dirty="0"/>
              <a:t>Edit Master text styles</a:t>
            </a:r>
          </a:p>
        </p:txBody>
      </p:sp>
      <p:sp>
        <p:nvSpPr>
          <p:cNvPr id="7" name="Marcador de número de diapositiva 5">
            <a:extLst>
              <a:ext uri="{FF2B5EF4-FFF2-40B4-BE49-F238E27FC236}">
                <a16:creationId xmlns:a16="http://schemas.microsoft.com/office/drawing/2014/main" id="{12E1D636-3017-4CF4-BA5F-3300C668441C}"/>
              </a:ext>
            </a:extLst>
          </p:cNvPr>
          <p:cNvSpPr txBox="1">
            <a:spLocks/>
          </p:cNvSpPr>
          <p:nvPr userDrawn="1"/>
        </p:nvSpPr>
        <p:spPr>
          <a:xfrm>
            <a:off x="8730845" y="6209600"/>
            <a:ext cx="2743200" cy="365125"/>
          </a:xfrm>
          <a:prstGeom prst="rect">
            <a:avLst/>
          </a:prstGeom>
        </p:spPr>
        <p:txBody>
          <a:bodyPr vert="horz" lIns="91430" tIns="45718" rIns="91430" bIns="45718" rtlCol="0" anchor="ctr"/>
          <a:lstStyle>
            <a:defPPr>
              <a:defRPr lang="es-ES"/>
            </a:defPPr>
            <a:lvl1pPr marL="0" algn="r" defTabSz="914400" rtl="0" eaLnBrk="1" latinLnBrk="0" hangingPunct="1">
              <a:defRPr sz="1300" kern="120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0D97B6-E32F-4D7D-B839-7C3B51F2640F}" type="slidenum">
              <a:rPr lang="es-ES" smtClean="0"/>
              <a:pPr/>
              <a:t>‹#›</a:t>
            </a:fld>
            <a:endParaRPr lang="es-ES" dirty="0"/>
          </a:p>
        </p:txBody>
      </p:sp>
      <p:sp>
        <p:nvSpPr>
          <p:cNvPr id="8" name="Rectángulo 7"/>
          <p:cNvSpPr/>
          <p:nvPr userDrawn="1"/>
        </p:nvSpPr>
        <p:spPr>
          <a:xfrm>
            <a:off x="290284" y="6286185"/>
            <a:ext cx="2627087" cy="261611"/>
          </a:xfrm>
          <a:prstGeom prst="rect">
            <a:avLst/>
          </a:prstGeom>
        </p:spPr>
        <p:txBody>
          <a:bodyPr wrap="square" lIns="91430" tIns="45718" rIns="91430" bIns="45718">
            <a:spAutoFit/>
          </a:bodyPr>
          <a:lstStyle/>
          <a:p>
            <a:r>
              <a:rPr lang="en-US" sz="1100" b="1" dirty="0">
                <a:latin typeface="Calibri" panose="020F0502020204030204" pitchFamily="34" charset="0"/>
                <a:cs typeface="Calibri" panose="020F0502020204030204" pitchFamily="34" charset="0"/>
              </a:rPr>
              <a:t>€uro Risk-Free Rate Working Group </a:t>
            </a:r>
          </a:p>
        </p:txBody>
      </p:sp>
      <p:sp>
        <p:nvSpPr>
          <p:cNvPr id="3" name="Espace réservé du pied de page 2"/>
          <p:cNvSpPr>
            <a:spLocks noGrp="1"/>
          </p:cNvSpPr>
          <p:nvPr>
            <p:ph type="ftr" sz="quarter" idx="16"/>
          </p:nvPr>
        </p:nvSpPr>
        <p:spPr/>
        <p:txBody>
          <a:bodyPr/>
          <a:lstStyle/>
          <a:p>
            <a:endParaRPr lang="fr-FR"/>
          </a:p>
        </p:txBody>
      </p:sp>
    </p:spTree>
    <p:extLst>
      <p:ext uri="{BB962C8B-B14F-4D97-AF65-F5344CB8AC3E}">
        <p14:creationId xmlns:p14="http://schemas.microsoft.com/office/powerpoint/2010/main" val="177070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mp; Chart  ">
    <p:spTree>
      <p:nvGrpSpPr>
        <p:cNvPr id="1" name=""/>
        <p:cNvGrpSpPr/>
        <p:nvPr/>
      </p:nvGrpSpPr>
      <p:grpSpPr>
        <a:xfrm>
          <a:off x="0" y="0"/>
          <a:ext cx="0" cy="0"/>
          <a:chOff x="0" y="0"/>
          <a:chExt cx="0" cy="0"/>
        </a:xfrm>
      </p:grpSpPr>
      <p:sp>
        <p:nvSpPr>
          <p:cNvPr id="10" name="Marcador de número de diapositiva 5">
            <a:extLst>
              <a:ext uri="{FF2B5EF4-FFF2-40B4-BE49-F238E27FC236}">
                <a16:creationId xmlns:a16="http://schemas.microsoft.com/office/drawing/2014/main" id="{12E1D636-3017-4CF4-BA5F-3300C668441C}"/>
              </a:ext>
            </a:extLst>
          </p:cNvPr>
          <p:cNvSpPr>
            <a:spLocks noGrp="1"/>
          </p:cNvSpPr>
          <p:nvPr>
            <p:ph type="sldNum" sz="quarter" idx="12"/>
          </p:nvPr>
        </p:nvSpPr>
        <p:spPr>
          <a:xfrm>
            <a:off x="8730845" y="6209600"/>
            <a:ext cx="2743200" cy="365125"/>
          </a:xfrm>
        </p:spPr>
        <p:txBody>
          <a:bodyPr/>
          <a:lstStyle>
            <a:lvl1pPr>
              <a:defRPr sz="1300">
                <a:solidFill>
                  <a:schemeClr val="accent1"/>
                </a:solidFill>
              </a:defRPr>
            </a:lvl1pPr>
          </a:lstStyle>
          <a:p>
            <a:fld id="{BC0D97B6-E32F-4D7D-B839-7C3B51F2640F}" type="slidenum">
              <a:rPr lang="es-ES" smtClean="0"/>
              <a:pPr/>
              <a:t>‹#›</a:t>
            </a:fld>
            <a:endParaRPr lang="es-ES" dirty="0"/>
          </a:p>
        </p:txBody>
      </p:sp>
      <p:sp>
        <p:nvSpPr>
          <p:cNvPr id="15" name="Marcador de texto 14">
            <a:extLst>
              <a:ext uri="{FF2B5EF4-FFF2-40B4-BE49-F238E27FC236}">
                <a16:creationId xmlns:a16="http://schemas.microsoft.com/office/drawing/2014/main" id="{05897091-A449-4E0A-B444-7171DF90239A}"/>
              </a:ext>
            </a:extLst>
          </p:cNvPr>
          <p:cNvSpPr>
            <a:spLocks noGrp="1"/>
          </p:cNvSpPr>
          <p:nvPr>
            <p:ph type="body" sz="quarter" idx="14"/>
          </p:nvPr>
        </p:nvSpPr>
        <p:spPr>
          <a:xfrm>
            <a:off x="711028" y="337100"/>
            <a:ext cx="10758735" cy="304800"/>
          </a:xfrm>
        </p:spPr>
        <p:txBody>
          <a:bodyPr>
            <a:noAutofit/>
          </a:bodyPr>
          <a:lstStyle>
            <a:lvl1pPr marL="0" indent="0">
              <a:buFontTx/>
              <a:buNone/>
              <a:defRPr sz="1300">
                <a:solidFill>
                  <a:schemeClr val="accent1"/>
                </a:solidFill>
              </a:defRPr>
            </a:lvl1pPr>
            <a:lvl2pPr marL="457143" indent="0">
              <a:buFontTx/>
              <a:buNone/>
              <a:defRPr sz="1100"/>
            </a:lvl2pPr>
            <a:lvl3pPr marL="914286" indent="0">
              <a:buFontTx/>
              <a:buNone/>
              <a:defRPr sz="1100"/>
            </a:lvl3pPr>
            <a:lvl4pPr marL="1371430" indent="0">
              <a:buFontTx/>
              <a:buNone/>
              <a:defRPr sz="1100"/>
            </a:lvl4pPr>
            <a:lvl5pPr marL="1828573" indent="0">
              <a:buFontTx/>
              <a:buNone/>
              <a:defRPr sz="1100"/>
            </a:lvl5pPr>
          </a:lstStyle>
          <a:p>
            <a:pPr lvl="0"/>
            <a:r>
              <a:rPr lang="en-US" dirty="0"/>
              <a:t>Edit Master text styles</a:t>
            </a:r>
          </a:p>
        </p:txBody>
      </p:sp>
      <p:sp>
        <p:nvSpPr>
          <p:cNvPr id="9" name="Título 1">
            <a:extLst>
              <a:ext uri="{FF2B5EF4-FFF2-40B4-BE49-F238E27FC236}">
                <a16:creationId xmlns:a16="http://schemas.microsoft.com/office/drawing/2014/main" id="{3AABE934-895B-422A-B16D-773558A762E3}"/>
              </a:ext>
            </a:extLst>
          </p:cNvPr>
          <p:cNvSpPr>
            <a:spLocks noGrp="1"/>
          </p:cNvSpPr>
          <p:nvPr>
            <p:ph type="title"/>
          </p:nvPr>
        </p:nvSpPr>
        <p:spPr>
          <a:xfrm>
            <a:off x="722250" y="1087459"/>
            <a:ext cx="3911401" cy="1183132"/>
          </a:xfrm>
        </p:spPr>
        <p:txBody>
          <a:bodyPr anchor="t">
            <a:normAutofit/>
          </a:bodyPr>
          <a:lstStyle>
            <a:lvl1pPr>
              <a:defRPr sz="3600">
                <a:solidFill>
                  <a:schemeClr val="accent1"/>
                </a:solidFill>
              </a:defRPr>
            </a:lvl1pPr>
          </a:lstStyle>
          <a:p>
            <a:r>
              <a:rPr lang="en-US" dirty="0"/>
              <a:t>Click to edit Master title style</a:t>
            </a:r>
            <a:endParaRPr lang="es-ES" dirty="0"/>
          </a:p>
        </p:txBody>
      </p:sp>
      <p:sp>
        <p:nvSpPr>
          <p:cNvPr id="13" name="Marcador de texto 16">
            <a:extLst>
              <a:ext uri="{FF2B5EF4-FFF2-40B4-BE49-F238E27FC236}">
                <a16:creationId xmlns:a16="http://schemas.microsoft.com/office/drawing/2014/main" id="{3C0F691A-2EF3-4A5F-A7E8-E01ADBCA2384}"/>
              </a:ext>
            </a:extLst>
          </p:cNvPr>
          <p:cNvSpPr>
            <a:spLocks noGrp="1"/>
          </p:cNvSpPr>
          <p:nvPr>
            <p:ph type="body" sz="quarter" idx="16"/>
          </p:nvPr>
        </p:nvSpPr>
        <p:spPr>
          <a:xfrm>
            <a:off x="711032" y="2517169"/>
            <a:ext cx="3911401" cy="3659795"/>
          </a:xfrm>
        </p:spPr>
        <p:txBody>
          <a:bodyPr>
            <a:noAutofit/>
          </a:bodyPr>
          <a:lstStyle>
            <a:lvl1pPr marL="0" indent="0">
              <a:spcBef>
                <a:spcPts val="0"/>
              </a:spcBef>
              <a:spcAft>
                <a:spcPts val="2200"/>
              </a:spcAft>
              <a:buFontTx/>
              <a:buNone/>
              <a:defRPr lang="es-ES" sz="1200" kern="1200" smtClean="0">
                <a:solidFill>
                  <a:schemeClr val="tx2"/>
                </a:solidFill>
                <a:latin typeface="+mn-lt"/>
                <a:ea typeface="+mn-ea"/>
                <a:cs typeface="+mn-cs"/>
              </a:defRPr>
            </a:lvl1pPr>
            <a:lvl2pPr marL="457143" indent="0">
              <a:buFontTx/>
              <a:buNone/>
              <a:defRPr lang="es-ES" sz="1200" kern="1200" smtClean="0">
                <a:solidFill>
                  <a:schemeClr val="tx2"/>
                </a:solidFill>
                <a:latin typeface="+mn-lt"/>
                <a:ea typeface="+mn-ea"/>
                <a:cs typeface="+mn-cs"/>
              </a:defRPr>
            </a:lvl2pPr>
            <a:lvl3pPr marL="914286" indent="0">
              <a:buFontTx/>
              <a:buNone/>
              <a:defRPr lang="es-ES" sz="1200" kern="1200" smtClean="0">
                <a:solidFill>
                  <a:schemeClr val="tx2"/>
                </a:solidFill>
                <a:latin typeface="+mn-lt"/>
                <a:ea typeface="+mn-ea"/>
                <a:cs typeface="+mn-cs"/>
              </a:defRPr>
            </a:lvl3pPr>
            <a:lvl4pPr marL="1371430" indent="0">
              <a:buFontTx/>
              <a:buNone/>
              <a:defRPr lang="es-ES" sz="1200" kern="1200" smtClean="0">
                <a:solidFill>
                  <a:schemeClr val="tx2"/>
                </a:solidFill>
                <a:latin typeface="+mn-lt"/>
                <a:ea typeface="+mn-ea"/>
                <a:cs typeface="+mn-cs"/>
              </a:defRPr>
            </a:lvl4pPr>
            <a:lvl5pPr marL="1828573" indent="0">
              <a:buFontTx/>
              <a:buNone/>
              <a:defRPr lang="es-ES" sz="1200" kern="1200">
                <a:solidFill>
                  <a:schemeClr val="tx2"/>
                </a:solidFill>
                <a:latin typeface="+mn-lt"/>
                <a:ea typeface="+mn-ea"/>
                <a:cs typeface="+mn-cs"/>
              </a:defRPr>
            </a:lvl5pPr>
          </a:lstStyle>
          <a:p>
            <a:pPr lvl="0"/>
            <a:r>
              <a:rPr lang="en-US" dirty="0"/>
              <a:t>Edit Master text styles</a:t>
            </a:r>
          </a:p>
        </p:txBody>
      </p:sp>
      <p:sp>
        <p:nvSpPr>
          <p:cNvPr id="6" name="Marcador de gráfico 5">
            <a:extLst>
              <a:ext uri="{FF2B5EF4-FFF2-40B4-BE49-F238E27FC236}">
                <a16:creationId xmlns:a16="http://schemas.microsoft.com/office/drawing/2014/main" id="{2444BFBF-CC97-48FB-BE66-A28460A7384B}"/>
              </a:ext>
            </a:extLst>
          </p:cNvPr>
          <p:cNvSpPr>
            <a:spLocks noGrp="1"/>
          </p:cNvSpPr>
          <p:nvPr>
            <p:ph type="chart" sz="quarter" idx="17" hasCustomPrompt="1"/>
          </p:nvPr>
        </p:nvSpPr>
        <p:spPr>
          <a:xfrm>
            <a:off x="4797431" y="1087443"/>
            <a:ext cx="6683551" cy="5122863"/>
          </a:xfrm>
        </p:spPr>
        <p:txBody>
          <a:bodyPr>
            <a:normAutofit/>
          </a:bodyPr>
          <a:lstStyle>
            <a:lvl1pPr marL="0" indent="0" algn="ctr">
              <a:buNone/>
              <a:defRPr sz="1600"/>
            </a:lvl1pPr>
          </a:lstStyle>
          <a:p>
            <a:r>
              <a:rPr lang="es-ES" dirty="0" err="1"/>
              <a:t>Insert</a:t>
            </a:r>
            <a:r>
              <a:rPr lang="es-ES" dirty="0"/>
              <a:t> </a:t>
            </a:r>
            <a:r>
              <a:rPr lang="es-ES" dirty="0" err="1"/>
              <a:t>graphic</a:t>
            </a:r>
            <a:r>
              <a:rPr lang="es-ES" dirty="0"/>
              <a:t> </a:t>
            </a:r>
            <a:r>
              <a:rPr lang="es-ES" dirty="0" err="1"/>
              <a:t>here</a:t>
            </a:r>
            <a:endParaRPr lang="es-ES" dirty="0"/>
          </a:p>
        </p:txBody>
      </p:sp>
      <p:sp>
        <p:nvSpPr>
          <p:cNvPr id="8" name="Marcador de número de diapositiva 5">
            <a:extLst>
              <a:ext uri="{FF2B5EF4-FFF2-40B4-BE49-F238E27FC236}">
                <a16:creationId xmlns:a16="http://schemas.microsoft.com/office/drawing/2014/main" id="{12E1D636-3017-4CF4-BA5F-3300C668441C}"/>
              </a:ext>
            </a:extLst>
          </p:cNvPr>
          <p:cNvSpPr txBox="1">
            <a:spLocks/>
          </p:cNvSpPr>
          <p:nvPr userDrawn="1"/>
        </p:nvSpPr>
        <p:spPr>
          <a:xfrm>
            <a:off x="8730845" y="6209600"/>
            <a:ext cx="2743200" cy="365125"/>
          </a:xfrm>
          <a:prstGeom prst="rect">
            <a:avLst/>
          </a:prstGeom>
        </p:spPr>
        <p:txBody>
          <a:bodyPr vert="horz" lIns="91430" tIns="45718" rIns="91430" bIns="45718" rtlCol="0" anchor="ctr"/>
          <a:lstStyle>
            <a:defPPr>
              <a:defRPr lang="es-ES"/>
            </a:defPPr>
            <a:lvl1pPr marL="0" algn="r" defTabSz="914400" rtl="0" eaLnBrk="1" latinLnBrk="0" hangingPunct="1">
              <a:defRPr sz="1300" kern="120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0D97B6-E32F-4D7D-B839-7C3B51F2640F}" type="slidenum">
              <a:rPr lang="es-ES" smtClean="0"/>
              <a:pPr/>
              <a:t>‹#›</a:t>
            </a:fld>
            <a:endParaRPr lang="es-ES" dirty="0"/>
          </a:p>
        </p:txBody>
      </p:sp>
      <p:sp>
        <p:nvSpPr>
          <p:cNvPr id="12" name="Rectángulo 11"/>
          <p:cNvSpPr/>
          <p:nvPr userDrawn="1"/>
        </p:nvSpPr>
        <p:spPr>
          <a:xfrm>
            <a:off x="290284" y="6286185"/>
            <a:ext cx="2627087" cy="261611"/>
          </a:xfrm>
          <a:prstGeom prst="rect">
            <a:avLst/>
          </a:prstGeom>
        </p:spPr>
        <p:txBody>
          <a:bodyPr wrap="square" lIns="91430" tIns="45718" rIns="91430" bIns="45718">
            <a:spAutoFit/>
          </a:bodyPr>
          <a:lstStyle/>
          <a:p>
            <a:r>
              <a:rPr lang="en-US" sz="1100" b="1" dirty="0">
                <a:latin typeface="Calibri" panose="020F0502020204030204" pitchFamily="34" charset="0"/>
                <a:cs typeface="Calibri" panose="020F0502020204030204" pitchFamily="34" charset="0"/>
              </a:rPr>
              <a:t>€uro Risk-Free Rate Working Group </a:t>
            </a:r>
          </a:p>
        </p:txBody>
      </p:sp>
      <p:sp>
        <p:nvSpPr>
          <p:cNvPr id="2" name="Espace réservé du pied de page 1"/>
          <p:cNvSpPr>
            <a:spLocks noGrp="1"/>
          </p:cNvSpPr>
          <p:nvPr>
            <p:ph type="ftr" sz="quarter" idx="18"/>
          </p:nvPr>
        </p:nvSpPr>
        <p:spPr/>
        <p:txBody>
          <a:bodyPr/>
          <a:lstStyle/>
          <a:p>
            <a:endParaRPr lang="fr-FR"/>
          </a:p>
        </p:txBody>
      </p:sp>
    </p:spTree>
    <p:extLst>
      <p:ext uri="{BB962C8B-B14F-4D97-AF65-F5344CB8AC3E}">
        <p14:creationId xmlns:p14="http://schemas.microsoft.com/office/powerpoint/2010/main" val="235712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mp; Chart 2">
    <p:spTree>
      <p:nvGrpSpPr>
        <p:cNvPr id="1" name=""/>
        <p:cNvGrpSpPr/>
        <p:nvPr/>
      </p:nvGrpSpPr>
      <p:grpSpPr>
        <a:xfrm>
          <a:off x="0" y="0"/>
          <a:ext cx="0" cy="0"/>
          <a:chOff x="0" y="0"/>
          <a:chExt cx="0" cy="0"/>
        </a:xfrm>
      </p:grpSpPr>
      <p:sp>
        <p:nvSpPr>
          <p:cNvPr id="10" name="Marcador de número de diapositiva 5">
            <a:extLst>
              <a:ext uri="{FF2B5EF4-FFF2-40B4-BE49-F238E27FC236}">
                <a16:creationId xmlns:a16="http://schemas.microsoft.com/office/drawing/2014/main" id="{12E1D636-3017-4CF4-BA5F-3300C668441C}"/>
              </a:ext>
            </a:extLst>
          </p:cNvPr>
          <p:cNvSpPr>
            <a:spLocks noGrp="1"/>
          </p:cNvSpPr>
          <p:nvPr>
            <p:ph type="sldNum" sz="quarter" idx="12"/>
          </p:nvPr>
        </p:nvSpPr>
        <p:spPr>
          <a:xfrm>
            <a:off x="8730845" y="6209600"/>
            <a:ext cx="2743200" cy="365125"/>
          </a:xfrm>
        </p:spPr>
        <p:txBody>
          <a:bodyPr/>
          <a:lstStyle>
            <a:lvl1pPr>
              <a:defRPr sz="1300">
                <a:solidFill>
                  <a:schemeClr val="accent1"/>
                </a:solidFill>
              </a:defRPr>
            </a:lvl1pPr>
          </a:lstStyle>
          <a:p>
            <a:fld id="{BC0D97B6-E32F-4D7D-B839-7C3B51F2640F}" type="slidenum">
              <a:rPr lang="es-ES" smtClean="0"/>
              <a:pPr/>
              <a:t>‹#›</a:t>
            </a:fld>
            <a:endParaRPr lang="es-ES" dirty="0"/>
          </a:p>
        </p:txBody>
      </p:sp>
      <p:sp>
        <p:nvSpPr>
          <p:cNvPr id="15" name="Marcador de texto 14">
            <a:extLst>
              <a:ext uri="{FF2B5EF4-FFF2-40B4-BE49-F238E27FC236}">
                <a16:creationId xmlns:a16="http://schemas.microsoft.com/office/drawing/2014/main" id="{05897091-A449-4E0A-B444-7171DF90239A}"/>
              </a:ext>
            </a:extLst>
          </p:cNvPr>
          <p:cNvSpPr>
            <a:spLocks noGrp="1"/>
          </p:cNvSpPr>
          <p:nvPr>
            <p:ph type="body" sz="quarter" idx="14"/>
          </p:nvPr>
        </p:nvSpPr>
        <p:spPr>
          <a:xfrm>
            <a:off x="711028" y="337100"/>
            <a:ext cx="10758735" cy="304800"/>
          </a:xfrm>
        </p:spPr>
        <p:txBody>
          <a:bodyPr>
            <a:noAutofit/>
          </a:bodyPr>
          <a:lstStyle>
            <a:lvl1pPr marL="0" indent="0">
              <a:buFontTx/>
              <a:buNone/>
              <a:defRPr sz="1300">
                <a:solidFill>
                  <a:schemeClr val="accent1"/>
                </a:solidFill>
              </a:defRPr>
            </a:lvl1pPr>
            <a:lvl2pPr marL="457143" indent="0">
              <a:buFontTx/>
              <a:buNone/>
              <a:defRPr sz="1100"/>
            </a:lvl2pPr>
            <a:lvl3pPr marL="914286" indent="0">
              <a:buFontTx/>
              <a:buNone/>
              <a:defRPr sz="1100"/>
            </a:lvl3pPr>
            <a:lvl4pPr marL="1371430" indent="0">
              <a:buFontTx/>
              <a:buNone/>
              <a:defRPr sz="1100"/>
            </a:lvl4pPr>
            <a:lvl5pPr marL="1828573" indent="0">
              <a:buFontTx/>
              <a:buNone/>
              <a:defRPr sz="1100"/>
            </a:lvl5pPr>
          </a:lstStyle>
          <a:p>
            <a:pPr lvl="0"/>
            <a:r>
              <a:rPr lang="en-US" dirty="0"/>
              <a:t>Edit Master text styles</a:t>
            </a:r>
          </a:p>
        </p:txBody>
      </p:sp>
      <p:sp>
        <p:nvSpPr>
          <p:cNvPr id="13" name="Marcador de texto 16">
            <a:extLst>
              <a:ext uri="{FF2B5EF4-FFF2-40B4-BE49-F238E27FC236}">
                <a16:creationId xmlns:a16="http://schemas.microsoft.com/office/drawing/2014/main" id="{3C0F691A-2EF3-4A5F-A7E8-E01ADBCA2384}"/>
              </a:ext>
            </a:extLst>
          </p:cNvPr>
          <p:cNvSpPr>
            <a:spLocks noGrp="1"/>
          </p:cNvSpPr>
          <p:nvPr>
            <p:ph type="body" sz="quarter" idx="16"/>
          </p:nvPr>
        </p:nvSpPr>
        <p:spPr>
          <a:xfrm>
            <a:off x="711032" y="1191801"/>
            <a:ext cx="3911401" cy="4985163"/>
          </a:xfrm>
        </p:spPr>
        <p:txBody>
          <a:bodyPr>
            <a:noAutofit/>
          </a:bodyPr>
          <a:lstStyle>
            <a:lvl1pPr marL="0" indent="0">
              <a:spcBef>
                <a:spcPts val="0"/>
              </a:spcBef>
              <a:spcAft>
                <a:spcPts val="2200"/>
              </a:spcAft>
              <a:buFontTx/>
              <a:buNone/>
              <a:defRPr lang="es-ES" sz="1200" kern="1200" smtClean="0">
                <a:solidFill>
                  <a:schemeClr val="tx2"/>
                </a:solidFill>
                <a:latin typeface="+mn-lt"/>
                <a:ea typeface="+mn-ea"/>
                <a:cs typeface="+mn-cs"/>
              </a:defRPr>
            </a:lvl1pPr>
            <a:lvl2pPr marL="457143" indent="0">
              <a:buFontTx/>
              <a:buNone/>
              <a:defRPr lang="es-ES" sz="1200" kern="1200" smtClean="0">
                <a:solidFill>
                  <a:schemeClr val="tx2"/>
                </a:solidFill>
                <a:latin typeface="+mn-lt"/>
                <a:ea typeface="+mn-ea"/>
                <a:cs typeface="+mn-cs"/>
              </a:defRPr>
            </a:lvl2pPr>
            <a:lvl3pPr marL="914286" indent="0">
              <a:buFontTx/>
              <a:buNone/>
              <a:defRPr lang="es-ES" sz="1200" kern="1200" smtClean="0">
                <a:solidFill>
                  <a:schemeClr val="tx2"/>
                </a:solidFill>
                <a:latin typeface="+mn-lt"/>
                <a:ea typeface="+mn-ea"/>
                <a:cs typeface="+mn-cs"/>
              </a:defRPr>
            </a:lvl3pPr>
            <a:lvl4pPr marL="1371430" indent="0">
              <a:buFontTx/>
              <a:buNone/>
              <a:defRPr lang="es-ES" sz="1200" kern="1200" smtClean="0">
                <a:solidFill>
                  <a:schemeClr val="tx2"/>
                </a:solidFill>
                <a:latin typeface="+mn-lt"/>
                <a:ea typeface="+mn-ea"/>
                <a:cs typeface="+mn-cs"/>
              </a:defRPr>
            </a:lvl4pPr>
            <a:lvl5pPr marL="1828573" indent="0">
              <a:buFontTx/>
              <a:buNone/>
              <a:defRPr lang="es-ES" sz="1200" kern="1200">
                <a:solidFill>
                  <a:schemeClr val="tx2"/>
                </a:solidFill>
                <a:latin typeface="+mn-lt"/>
                <a:ea typeface="+mn-ea"/>
                <a:cs typeface="+mn-cs"/>
              </a:defRPr>
            </a:lvl5pPr>
          </a:lstStyle>
          <a:p>
            <a:pPr lvl="0"/>
            <a:r>
              <a:rPr lang="en-US" dirty="0"/>
              <a:t>Edit Master text styles</a:t>
            </a:r>
          </a:p>
        </p:txBody>
      </p:sp>
      <p:sp>
        <p:nvSpPr>
          <p:cNvPr id="12" name="Marcador de tabla 4">
            <a:extLst>
              <a:ext uri="{FF2B5EF4-FFF2-40B4-BE49-F238E27FC236}">
                <a16:creationId xmlns:a16="http://schemas.microsoft.com/office/drawing/2014/main" id="{DF826A4E-1A0C-46D7-8327-402D7A34DE68}"/>
              </a:ext>
            </a:extLst>
          </p:cNvPr>
          <p:cNvSpPr>
            <a:spLocks noGrp="1"/>
          </p:cNvSpPr>
          <p:nvPr>
            <p:ph type="tbl" sz="quarter" idx="18" hasCustomPrompt="1"/>
          </p:nvPr>
        </p:nvSpPr>
        <p:spPr>
          <a:xfrm>
            <a:off x="4867835" y="1707779"/>
            <a:ext cx="6612965" cy="4502524"/>
          </a:xfrm>
        </p:spPr>
        <p:txBody>
          <a:bodyPr>
            <a:normAutofit/>
          </a:bodyPr>
          <a:lstStyle>
            <a:lvl1pPr marL="0" indent="0" algn="ctr">
              <a:buFontTx/>
              <a:buNone/>
              <a:defRPr lang="es-ES" sz="1200" kern="1200" smtClean="0">
                <a:solidFill>
                  <a:schemeClr val="tx2"/>
                </a:solidFill>
                <a:latin typeface="+mn-lt"/>
                <a:ea typeface="+mn-ea"/>
                <a:cs typeface="+mn-cs"/>
              </a:defRPr>
            </a:lvl1pPr>
          </a:lstStyle>
          <a:p>
            <a:r>
              <a:rPr lang="es-ES" dirty="0" err="1"/>
              <a:t>Insert</a:t>
            </a:r>
            <a:r>
              <a:rPr lang="es-ES" dirty="0"/>
              <a:t> table </a:t>
            </a:r>
            <a:r>
              <a:rPr lang="es-ES" dirty="0" err="1"/>
              <a:t>here</a:t>
            </a:r>
            <a:endParaRPr lang="es-ES" dirty="0"/>
          </a:p>
        </p:txBody>
      </p:sp>
      <p:sp>
        <p:nvSpPr>
          <p:cNvPr id="14" name="Marcador de texto 16">
            <a:extLst>
              <a:ext uri="{FF2B5EF4-FFF2-40B4-BE49-F238E27FC236}">
                <a16:creationId xmlns:a16="http://schemas.microsoft.com/office/drawing/2014/main" id="{C96F8991-1F66-478E-8C12-FB0275A2F299}"/>
              </a:ext>
            </a:extLst>
          </p:cNvPr>
          <p:cNvSpPr>
            <a:spLocks noGrp="1"/>
          </p:cNvSpPr>
          <p:nvPr>
            <p:ph type="body" sz="quarter" idx="19"/>
          </p:nvPr>
        </p:nvSpPr>
        <p:spPr>
          <a:xfrm>
            <a:off x="4867835" y="1191803"/>
            <a:ext cx="6587576" cy="381504"/>
          </a:xfrm>
        </p:spPr>
        <p:txBody>
          <a:bodyPr>
            <a:noAutofit/>
          </a:bodyPr>
          <a:lstStyle>
            <a:lvl1pPr marL="0" indent="0">
              <a:spcBef>
                <a:spcPts val="0"/>
              </a:spcBef>
              <a:spcAft>
                <a:spcPts val="2200"/>
              </a:spcAft>
              <a:buFontTx/>
              <a:buNone/>
              <a:defRPr lang="es-ES" sz="1200" kern="1200" smtClean="0">
                <a:solidFill>
                  <a:schemeClr val="tx2"/>
                </a:solidFill>
                <a:latin typeface="+mn-lt"/>
                <a:ea typeface="+mn-ea"/>
                <a:cs typeface="+mn-cs"/>
              </a:defRPr>
            </a:lvl1pPr>
            <a:lvl2pPr marL="457143" indent="0">
              <a:buFontTx/>
              <a:buNone/>
              <a:defRPr lang="es-ES" sz="1200" kern="1200" smtClean="0">
                <a:solidFill>
                  <a:schemeClr val="tx2"/>
                </a:solidFill>
                <a:latin typeface="+mn-lt"/>
                <a:ea typeface="+mn-ea"/>
                <a:cs typeface="+mn-cs"/>
              </a:defRPr>
            </a:lvl2pPr>
            <a:lvl3pPr marL="914286" indent="0">
              <a:buFontTx/>
              <a:buNone/>
              <a:defRPr lang="es-ES" sz="1200" kern="1200" smtClean="0">
                <a:solidFill>
                  <a:schemeClr val="tx2"/>
                </a:solidFill>
                <a:latin typeface="+mn-lt"/>
                <a:ea typeface="+mn-ea"/>
                <a:cs typeface="+mn-cs"/>
              </a:defRPr>
            </a:lvl3pPr>
            <a:lvl4pPr marL="1371430" indent="0">
              <a:buFontTx/>
              <a:buNone/>
              <a:defRPr lang="es-ES" sz="1200" kern="1200" smtClean="0">
                <a:solidFill>
                  <a:schemeClr val="tx2"/>
                </a:solidFill>
                <a:latin typeface="+mn-lt"/>
                <a:ea typeface="+mn-ea"/>
                <a:cs typeface="+mn-cs"/>
              </a:defRPr>
            </a:lvl4pPr>
            <a:lvl5pPr marL="1828573" indent="0">
              <a:buFontTx/>
              <a:buNone/>
              <a:defRPr lang="es-ES" sz="1200" kern="1200">
                <a:solidFill>
                  <a:schemeClr val="tx2"/>
                </a:solidFill>
                <a:latin typeface="+mn-lt"/>
                <a:ea typeface="+mn-ea"/>
                <a:cs typeface="+mn-cs"/>
              </a:defRPr>
            </a:lvl5pPr>
          </a:lstStyle>
          <a:p>
            <a:pPr lvl="0"/>
            <a:r>
              <a:rPr lang="en-US" dirty="0"/>
              <a:t>Edit Master text styles</a:t>
            </a:r>
          </a:p>
        </p:txBody>
      </p:sp>
      <p:sp>
        <p:nvSpPr>
          <p:cNvPr id="8" name="Marcador de número de diapositiva 5">
            <a:extLst>
              <a:ext uri="{FF2B5EF4-FFF2-40B4-BE49-F238E27FC236}">
                <a16:creationId xmlns:a16="http://schemas.microsoft.com/office/drawing/2014/main" id="{12E1D636-3017-4CF4-BA5F-3300C668441C}"/>
              </a:ext>
            </a:extLst>
          </p:cNvPr>
          <p:cNvSpPr txBox="1">
            <a:spLocks/>
          </p:cNvSpPr>
          <p:nvPr userDrawn="1"/>
        </p:nvSpPr>
        <p:spPr>
          <a:xfrm>
            <a:off x="8730845" y="6209600"/>
            <a:ext cx="2743200" cy="365125"/>
          </a:xfrm>
          <a:prstGeom prst="rect">
            <a:avLst/>
          </a:prstGeom>
        </p:spPr>
        <p:txBody>
          <a:bodyPr vert="horz" lIns="91430" tIns="45718" rIns="91430" bIns="45718" rtlCol="0" anchor="ctr"/>
          <a:lstStyle>
            <a:defPPr>
              <a:defRPr lang="es-ES"/>
            </a:defPPr>
            <a:lvl1pPr marL="0" algn="r" defTabSz="914400" rtl="0" eaLnBrk="1" latinLnBrk="0" hangingPunct="1">
              <a:defRPr sz="1300" kern="120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0D97B6-E32F-4D7D-B839-7C3B51F2640F}" type="slidenum">
              <a:rPr lang="es-ES" smtClean="0"/>
              <a:pPr/>
              <a:t>‹#›</a:t>
            </a:fld>
            <a:endParaRPr lang="es-ES" dirty="0"/>
          </a:p>
        </p:txBody>
      </p:sp>
      <p:sp>
        <p:nvSpPr>
          <p:cNvPr id="2" name="Espace réservé du pied de page 1"/>
          <p:cNvSpPr>
            <a:spLocks noGrp="1"/>
          </p:cNvSpPr>
          <p:nvPr>
            <p:ph type="ftr" sz="quarter" idx="20"/>
          </p:nvPr>
        </p:nvSpPr>
        <p:spPr/>
        <p:txBody>
          <a:bodyPr/>
          <a:lstStyle/>
          <a:p>
            <a:endParaRPr lang="fr-FR"/>
          </a:p>
        </p:txBody>
      </p:sp>
    </p:spTree>
    <p:extLst>
      <p:ext uri="{BB962C8B-B14F-4D97-AF65-F5344CB8AC3E}">
        <p14:creationId xmlns:p14="http://schemas.microsoft.com/office/powerpoint/2010/main" val="280826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ags" Target="../tags/tag8.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vmlDrawing" Target="../drawings/vmlDrawing5.vml"/><Relationship Id="rId2" Type="http://schemas.openxmlformats.org/officeDocument/2006/relationships/slideLayout" Target="../slideLayouts/slideLayout13.xml"/><Relationship Id="rId16" Type="http://schemas.openxmlformats.org/officeDocument/2006/relationships/theme" Target="../theme/theme2.xml"/><Relationship Id="rId20" Type="http://schemas.openxmlformats.org/officeDocument/2006/relationships/image" Target="../media/image6.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oleObject" Target="../embeddings/oleObject5.bin"/><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userDrawn="1">
            <p:custDataLst>
              <p:tags r:id="rId14"/>
            </p:custDataLst>
            <p:extLst>
              <p:ext uri="{D42A27DB-BD31-4B8C-83A1-F6EECF244321}">
                <p14:modId xmlns:p14="http://schemas.microsoft.com/office/powerpoint/2010/main" val="4289073202"/>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9877" name="Diapositiva de think-cell" r:id="rId16" imgW="421" imgH="423" progId="TCLayout.ActiveDocument.1">
                  <p:embed/>
                </p:oleObj>
              </mc:Choice>
              <mc:Fallback>
                <p:oleObj name="Diapositiva de think-cell" r:id="rId16" imgW="421" imgH="423" progId="TCLayout.ActiveDocument.1">
                  <p:embed/>
                  <p:pic>
                    <p:nvPicPr>
                      <p:cNvPr id="0" name=""/>
                      <p:cNvPicPr/>
                      <p:nvPr/>
                    </p:nvPicPr>
                    <p:blipFill>
                      <a:blip r:embed="rId17"/>
                      <a:stretch>
                        <a:fillRect/>
                      </a:stretch>
                    </p:blipFill>
                    <p:spPr>
                      <a:xfrm>
                        <a:off x="1589" y="1589"/>
                        <a:ext cx="1587" cy="1587"/>
                      </a:xfrm>
                      <a:prstGeom prst="rect">
                        <a:avLst/>
                      </a:prstGeom>
                    </p:spPr>
                  </p:pic>
                </p:oleObj>
              </mc:Fallback>
            </mc:AlternateContent>
          </a:graphicData>
        </a:graphic>
      </p:graphicFrame>
      <p:sp>
        <p:nvSpPr>
          <p:cNvPr id="8" name="Rectángulo 7" hidden="1"/>
          <p:cNvSpPr/>
          <p:nvPr userDrawn="1">
            <p:custDataLst>
              <p:tags r:id="rId15"/>
            </p:custDataLst>
          </p:nvPr>
        </p:nvSpPr>
        <p:spPr>
          <a:xfrm>
            <a:off x="4" y="6"/>
            <a:ext cx="158751" cy="158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0" i="0" baseline="0" dirty="0">
              <a:latin typeface="Arial" panose="020B0604020202020204" pitchFamily="34" charset="0"/>
              <a:ea typeface="+mj-ea"/>
              <a:cs typeface="+mj-cs"/>
              <a:sym typeface="Arial" panose="020B0604020202020204" pitchFamily="34" charset="0"/>
            </a:endParaRPr>
          </a:p>
        </p:txBody>
      </p:sp>
      <p:sp>
        <p:nvSpPr>
          <p:cNvPr id="2" name="Marcador de título 1">
            <a:extLst>
              <a:ext uri="{FF2B5EF4-FFF2-40B4-BE49-F238E27FC236}">
                <a16:creationId xmlns:a16="http://schemas.microsoft.com/office/drawing/2014/main" id="{A508141E-100E-4635-9FC3-353399DFCC84}"/>
              </a:ext>
            </a:extLst>
          </p:cNvPr>
          <p:cNvSpPr>
            <a:spLocks noGrp="1"/>
          </p:cNvSpPr>
          <p:nvPr>
            <p:ph type="title"/>
          </p:nvPr>
        </p:nvSpPr>
        <p:spPr>
          <a:xfrm>
            <a:off x="838200" y="365125"/>
            <a:ext cx="10515600" cy="1325563"/>
          </a:xfrm>
          <a:prstGeom prst="rect">
            <a:avLst/>
          </a:prstGeom>
        </p:spPr>
        <p:txBody>
          <a:bodyPr vert="horz" lIns="91430" tIns="45718" rIns="91430" bIns="45718" rtlCol="0" anchor="ctr">
            <a:normAutofit/>
          </a:bodyPr>
          <a:lstStyle/>
          <a:p>
            <a:r>
              <a:rPr lang="en-US" dirty="0"/>
              <a:t>Click to edit Master title style</a:t>
            </a:r>
            <a:endParaRPr lang="es-ES" dirty="0"/>
          </a:p>
        </p:txBody>
      </p:sp>
      <p:sp>
        <p:nvSpPr>
          <p:cNvPr id="3" name="Marcador de texto 2">
            <a:extLst>
              <a:ext uri="{FF2B5EF4-FFF2-40B4-BE49-F238E27FC236}">
                <a16:creationId xmlns:a16="http://schemas.microsoft.com/office/drawing/2014/main" id="{70BD3726-4CCC-4808-AF74-D4FC34B77CC4}"/>
              </a:ext>
            </a:extLst>
          </p:cNvPr>
          <p:cNvSpPr>
            <a:spLocks noGrp="1"/>
          </p:cNvSpPr>
          <p:nvPr>
            <p:ph type="body" idx="1"/>
          </p:nvPr>
        </p:nvSpPr>
        <p:spPr>
          <a:xfrm>
            <a:off x="838200" y="1825624"/>
            <a:ext cx="10515600" cy="4351339"/>
          </a:xfrm>
          <a:prstGeom prst="rect">
            <a:avLst/>
          </a:prstGeom>
        </p:spPr>
        <p:txBody>
          <a:bodyPr vert="horz" lIns="91430" tIns="45718" rIns="91430" bIns="45718" rtlCol="0">
            <a:normAutofit/>
          </a:bodyPr>
          <a:lstStyle/>
          <a:p>
            <a:pPr marL="228573" marR="0" lvl="0" indent="-228573" algn="l" defTabSz="914286"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n-US" dirty="0"/>
              <a:t>Fourth level</a:t>
            </a:r>
          </a:p>
          <a:p>
            <a:pPr lvl="4"/>
            <a:r>
              <a:rPr lang="en-US" dirty="0"/>
              <a:t>Fifth level</a:t>
            </a:r>
            <a:endParaRPr lang="es-ES" dirty="0"/>
          </a:p>
        </p:txBody>
      </p:sp>
      <p:sp>
        <p:nvSpPr>
          <p:cNvPr id="4" name="Marcador de fecha 3">
            <a:extLst>
              <a:ext uri="{FF2B5EF4-FFF2-40B4-BE49-F238E27FC236}">
                <a16:creationId xmlns:a16="http://schemas.microsoft.com/office/drawing/2014/main" id="{289DA10A-F167-488F-8E2B-A0FE5650228E}"/>
              </a:ext>
            </a:extLst>
          </p:cNvPr>
          <p:cNvSpPr>
            <a:spLocks noGrp="1"/>
          </p:cNvSpPr>
          <p:nvPr>
            <p:ph type="dt" sz="half" idx="2"/>
          </p:nvPr>
        </p:nvSpPr>
        <p:spPr>
          <a:xfrm>
            <a:off x="838200" y="6356352"/>
            <a:ext cx="2743200" cy="365125"/>
          </a:xfrm>
          <a:prstGeom prst="rect">
            <a:avLst/>
          </a:prstGeom>
        </p:spPr>
        <p:txBody>
          <a:bodyPr vert="horz" lIns="91430" tIns="45718" rIns="91430" bIns="45718" rtlCol="0" anchor="ctr"/>
          <a:lstStyle>
            <a:lvl1pPr algn="l">
              <a:defRPr sz="1200">
                <a:solidFill>
                  <a:schemeClr val="tx1">
                    <a:tint val="75000"/>
                  </a:schemeClr>
                </a:solidFill>
              </a:defRPr>
            </a:lvl1pPr>
          </a:lstStyle>
          <a:p>
            <a:endParaRPr lang="es-ES"/>
          </a:p>
        </p:txBody>
      </p:sp>
      <p:sp>
        <p:nvSpPr>
          <p:cNvPr id="5" name="Marcador de pie de página 4">
            <a:extLst>
              <a:ext uri="{FF2B5EF4-FFF2-40B4-BE49-F238E27FC236}">
                <a16:creationId xmlns:a16="http://schemas.microsoft.com/office/drawing/2014/main" id="{0C937220-A8C8-4E71-8BA2-4260C5636D0D}"/>
              </a:ext>
            </a:extLst>
          </p:cNvPr>
          <p:cNvSpPr>
            <a:spLocks noGrp="1"/>
          </p:cNvSpPr>
          <p:nvPr>
            <p:ph type="ftr" sz="quarter" idx="3"/>
          </p:nvPr>
        </p:nvSpPr>
        <p:spPr>
          <a:xfrm>
            <a:off x="4038600" y="6356352"/>
            <a:ext cx="4114800" cy="365125"/>
          </a:xfrm>
          <a:prstGeom prst="rect">
            <a:avLst/>
          </a:prstGeom>
        </p:spPr>
        <p:txBody>
          <a:bodyPr vert="horz" lIns="91430" tIns="45718" rIns="91430" bIns="45718"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2D5E98D6-3F4E-4F5E-9BFB-DDFD9AC1E7AC}"/>
              </a:ext>
            </a:extLst>
          </p:cNvPr>
          <p:cNvSpPr>
            <a:spLocks noGrp="1"/>
          </p:cNvSpPr>
          <p:nvPr>
            <p:ph type="sldNum" sz="quarter" idx="4"/>
          </p:nvPr>
        </p:nvSpPr>
        <p:spPr>
          <a:xfrm>
            <a:off x="8610600" y="6356352"/>
            <a:ext cx="2743200" cy="365125"/>
          </a:xfrm>
          <a:prstGeom prst="rect">
            <a:avLst/>
          </a:prstGeom>
        </p:spPr>
        <p:txBody>
          <a:bodyPr vert="horz" lIns="91430" tIns="45718" rIns="91430" bIns="45718" rtlCol="0" anchor="ctr"/>
          <a:lstStyle>
            <a:lvl1pPr algn="r">
              <a:defRPr sz="1200">
                <a:solidFill>
                  <a:schemeClr val="tx1">
                    <a:tint val="75000"/>
                  </a:schemeClr>
                </a:solidFill>
              </a:defRPr>
            </a:lvl1pPr>
          </a:lstStyle>
          <a:p>
            <a:fld id="{BC0D97B6-E32F-4D7D-B839-7C3B51F2640F}" type="slidenum">
              <a:rPr lang="es-ES" smtClean="0"/>
              <a:t>‹#›</a:t>
            </a:fld>
            <a:endParaRPr lang="es-ES"/>
          </a:p>
        </p:txBody>
      </p:sp>
    </p:spTree>
    <p:extLst>
      <p:ext uri="{BB962C8B-B14F-4D97-AF65-F5344CB8AC3E}">
        <p14:creationId xmlns:p14="http://schemas.microsoft.com/office/powerpoint/2010/main" val="3804683215"/>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669" r:id="rId3"/>
    <p:sldLayoutId id="2147483652" r:id="rId4"/>
    <p:sldLayoutId id="2147483660" r:id="rId5"/>
    <p:sldLayoutId id="2147483674" r:id="rId6"/>
    <p:sldLayoutId id="2147483661" r:id="rId7"/>
    <p:sldLayoutId id="2147483662" r:id="rId8"/>
    <p:sldLayoutId id="2147483663" r:id="rId9"/>
    <p:sldLayoutId id="2147483664" r:id="rId10"/>
    <p:sldLayoutId id="2147483692" r:id="rId11"/>
  </p:sldLayoutIdLst>
  <p:hf hdr="0" dt="0"/>
  <p:txStyles>
    <p:titleStyle>
      <a:lvl1pPr algn="l" defTabSz="91428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marR="0" indent="0" algn="l" defTabSz="914286"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685718" indent="-228573" algn="l" defTabSz="91428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58" indent="-228573" algn="l" defTabSz="91428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00"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143"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286"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s-ES"/>
      </a:defPPr>
      <a:lvl1pPr marL="0" algn="l" defTabSz="914286" rtl="0" eaLnBrk="1" latinLnBrk="0" hangingPunct="1">
        <a:defRPr sz="1900" kern="1200">
          <a:solidFill>
            <a:schemeClr val="tx1"/>
          </a:solidFill>
          <a:latin typeface="+mn-lt"/>
          <a:ea typeface="+mn-ea"/>
          <a:cs typeface="+mn-cs"/>
        </a:defRPr>
      </a:lvl1pPr>
      <a:lvl2pPr marL="457143" algn="l" defTabSz="914286" rtl="0" eaLnBrk="1" latinLnBrk="0" hangingPunct="1">
        <a:defRPr sz="1900" kern="1200">
          <a:solidFill>
            <a:schemeClr val="tx1"/>
          </a:solidFill>
          <a:latin typeface="+mn-lt"/>
          <a:ea typeface="+mn-ea"/>
          <a:cs typeface="+mn-cs"/>
        </a:defRPr>
      </a:lvl2pPr>
      <a:lvl3pPr marL="914286" algn="l" defTabSz="914286" rtl="0" eaLnBrk="1" latinLnBrk="0" hangingPunct="1">
        <a:defRPr sz="1900" kern="1200">
          <a:solidFill>
            <a:schemeClr val="tx1"/>
          </a:solidFill>
          <a:latin typeface="+mn-lt"/>
          <a:ea typeface="+mn-ea"/>
          <a:cs typeface="+mn-cs"/>
        </a:defRPr>
      </a:lvl3pPr>
      <a:lvl4pPr marL="1371430" algn="l" defTabSz="914286" rtl="0" eaLnBrk="1" latinLnBrk="0" hangingPunct="1">
        <a:defRPr sz="1900" kern="1200">
          <a:solidFill>
            <a:schemeClr val="tx1"/>
          </a:solidFill>
          <a:latin typeface="+mn-lt"/>
          <a:ea typeface="+mn-ea"/>
          <a:cs typeface="+mn-cs"/>
        </a:defRPr>
      </a:lvl4pPr>
      <a:lvl5pPr marL="1828573" algn="l" defTabSz="914286" rtl="0" eaLnBrk="1" latinLnBrk="0" hangingPunct="1">
        <a:defRPr sz="1900" kern="1200">
          <a:solidFill>
            <a:schemeClr val="tx1"/>
          </a:solidFill>
          <a:latin typeface="+mn-lt"/>
          <a:ea typeface="+mn-ea"/>
          <a:cs typeface="+mn-cs"/>
        </a:defRPr>
      </a:lvl5pPr>
      <a:lvl6pPr marL="2285718" algn="l" defTabSz="914286" rtl="0" eaLnBrk="1" latinLnBrk="0" hangingPunct="1">
        <a:defRPr sz="1900" kern="1200">
          <a:solidFill>
            <a:schemeClr val="tx1"/>
          </a:solidFill>
          <a:latin typeface="+mn-lt"/>
          <a:ea typeface="+mn-ea"/>
          <a:cs typeface="+mn-cs"/>
        </a:defRPr>
      </a:lvl6pPr>
      <a:lvl7pPr marL="2742858" algn="l" defTabSz="914286" rtl="0" eaLnBrk="1" latinLnBrk="0" hangingPunct="1">
        <a:defRPr sz="1900" kern="1200">
          <a:solidFill>
            <a:schemeClr val="tx1"/>
          </a:solidFill>
          <a:latin typeface="+mn-lt"/>
          <a:ea typeface="+mn-ea"/>
          <a:cs typeface="+mn-cs"/>
        </a:defRPr>
      </a:lvl7pPr>
      <a:lvl8pPr marL="3200000" algn="l" defTabSz="914286" rtl="0" eaLnBrk="1" latinLnBrk="0" hangingPunct="1">
        <a:defRPr sz="1900" kern="1200">
          <a:solidFill>
            <a:schemeClr val="tx1"/>
          </a:solidFill>
          <a:latin typeface="+mn-lt"/>
          <a:ea typeface="+mn-ea"/>
          <a:cs typeface="+mn-cs"/>
        </a:defRPr>
      </a:lvl8pPr>
      <a:lvl9pPr marL="3657143" algn="l" defTabSz="914286"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userDrawn="1">
            <p:custDataLst>
              <p:tags r:id="rId18"/>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205905" name="Diapositiva de think-cell" r:id="rId19" imgW="499" imgH="499" progId="TCLayout.ActiveDocument.1">
                  <p:embed/>
                </p:oleObj>
              </mc:Choice>
              <mc:Fallback>
                <p:oleObj name="Diapositiva de think-cell" r:id="rId19" imgW="499" imgH="499" progId="TCLayout.ActiveDocument.1">
                  <p:embed/>
                  <p:pic>
                    <p:nvPicPr>
                      <p:cNvPr id="0" name=""/>
                      <p:cNvPicPr/>
                      <p:nvPr/>
                    </p:nvPicPr>
                    <p:blipFill>
                      <a:blip r:embed="rId20"/>
                      <a:stretch>
                        <a:fillRect/>
                      </a:stretch>
                    </p:blipFill>
                    <p:spPr>
                      <a:xfrm>
                        <a:off x="1591" y="1591"/>
                        <a:ext cx="1588" cy="1588"/>
                      </a:xfrm>
                      <a:prstGeom prst="rect">
                        <a:avLst/>
                      </a:prstGeom>
                    </p:spPr>
                  </p:pic>
                </p:oleObj>
              </mc:Fallback>
            </mc:AlternateContent>
          </a:graphicData>
        </a:graphic>
      </p:graphicFrame>
    </p:spTree>
    <p:extLst>
      <p:ext uri="{BB962C8B-B14F-4D97-AF65-F5344CB8AC3E}">
        <p14:creationId xmlns:p14="http://schemas.microsoft.com/office/powerpoint/2010/main" val="38469962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hf hdr="0" ftr="0" dt="0"/>
  <p:txStyles>
    <p:titleStyle>
      <a:lvl1pPr algn="l" defTabSz="356558" rtl="0" eaLnBrk="1" fontAlgn="base" hangingPunct="1">
        <a:spcBef>
          <a:spcPct val="0"/>
        </a:spcBef>
        <a:spcAft>
          <a:spcPct val="0"/>
        </a:spcAft>
        <a:defRPr lang="es-ES" sz="700" b="1" u="none" kern="1200" spc="31" baseline="0" dirty="0">
          <a:solidFill>
            <a:schemeClr val="tx2"/>
          </a:solidFill>
          <a:latin typeface="+mn-lt"/>
          <a:ea typeface="ＭＳ Ｐゴシック" charset="-128"/>
          <a:cs typeface="Whitney BlackSC" pitchFamily="50" charset="0"/>
        </a:defRPr>
      </a:lvl1pPr>
      <a:lvl2pPr algn="ctr" defTabSz="356558" rtl="0" eaLnBrk="1" fontAlgn="base" hangingPunct="1">
        <a:spcBef>
          <a:spcPct val="0"/>
        </a:spcBef>
        <a:spcAft>
          <a:spcPct val="0"/>
        </a:spcAft>
        <a:defRPr sz="3500">
          <a:solidFill>
            <a:schemeClr val="tx1"/>
          </a:solidFill>
          <a:latin typeface="Calibri" charset="0"/>
          <a:ea typeface="ＭＳ Ｐゴシック" charset="-128"/>
          <a:cs typeface="ＭＳ Ｐゴシック" charset="-128"/>
        </a:defRPr>
      </a:lvl2pPr>
      <a:lvl3pPr algn="ctr" defTabSz="356558" rtl="0" eaLnBrk="1" fontAlgn="base" hangingPunct="1">
        <a:spcBef>
          <a:spcPct val="0"/>
        </a:spcBef>
        <a:spcAft>
          <a:spcPct val="0"/>
        </a:spcAft>
        <a:defRPr sz="3500">
          <a:solidFill>
            <a:schemeClr val="tx1"/>
          </a:solidFill>
          <a:latin typeface="Calibri" charset="0"/>
          <a:ea typeface="ＭＳ Ｐゴシック" charset="-128"/>
          <a:cs typeface="ＭＳ Ｐゴシック" charset="-128"/>
        </a:defRPr>
      </a:lvl3pPr>
      <a:lvl4pPr algn="ctr" defTabSz="356558" rtl="0" eaLnBrk="1" fontAlgn="base" hangingPunct="1">
        <a:spcBef>
          <a:spcPct val="0"/>
        </a:spcBef>
        <a:spcAft>
          <a:spcPct val="0"/>
        </a:spcAft>
        <a:defRPr sz="3500">
          <a:solidFill>
            <a:schemeClr val="tx1"/>
          </a:solidFill>
          <a:latin typeface="Calibri" charset="0"/>
          <a:ea typeface="ＭＳ Ｐゴシック" charset="-128"/>
          <a:cs typeface="ＭＳ Ｐゴシック" charset="-128"/>
        </a:defRPr>
      </a:lvl4pPr>
      <a:lvl5pPr algn="ctr" defTabSz="356558" rtl="0" eaLnBrk="1" fontAlgn="base" hangingPunct="1">
        <a:spcBef>
          <a:spcPct val="0"/>
        </a:spcBef>
        <a:spcAft>
          <a:spcPct val="0"/>
        </a:spcAft>
        <a:defRPr sz="3500">
          <a:solidFill>
            <a:schemeClr val="tx1"/>
          </a:solidFill>
          <a:latin typeface="Calibri" charset="0"/>
          <a:ea typeface="ＭＳ Ｐゴシック" charset="-128"/>
          <a:cs typeface="ＭＳ Ｐゴシック" charset="-128"/>
        </a:defRPr>
      </a:lvl5pPr>
      <a:lvl6pPr marL="356558" algn="ctr" defTabSz="356558" rtl="0" eaLnBrk="1" fontAlgn="base" hangingPunct="1">
        <a:spcBef>
          <a:spcPct val="0"/>
        </a:spcBef>
        <a:spcAft>
          <a:spcPct val="0"/>
        </a:spcAft>
        <a:defRPr sz="3500">
          <a:solidFill>
            <a:schemeClr val="tx1"/>
          </a:solidFill>
          <a:latin typeface="Calibri" charset="0"/>
          <a:ea typeface="ＭＳ Ｐゴシック" charset="-128"/>
          <a:cs typeface="ＭＳ Ｐゴシック" charset="-128"/>
        </a:defRPr>
      </a:lvl6pPr>
      <a:lvl7pPr marL="713109" algn="ctr" defTabSz="356558" rtl="0" eaLnBrk="1" fontAlgn="base" hangingPunct="1">
        <a:spcBef>
          <a:spcPct val="0"/>
        </a:spcBef>
        <a:spcAft>
          <a:spcPct val="0"/>
        </a:spcAft>
        <a:defRPr sz="3500">
          <a:solidFill>
            <a:schemeClr val="tx1"/>
          </a:solidFill>
          <a:latin typeface="Calibri" charset="0"/>
          <a:ea typeface="ＭＳ Ｐゴシック" charset="-128"/>
          <a:cs typeface="ＭＳ Ｐゴシック" charset="-128"/>
        </a:defRPr>
      </a:lvl7pPr>
      <a:lvl8pPr marL="1069661" algn="ctr" defTabSz="356558" rtl="0" eaLnBrk="1" fontAlgn="base" hangingPunct="1">
        <a:spcBef>
          <a:spcPct val="0"/>
        </a:spcBef>
        <a:spcAft>
          <a:spcPct val="0"/>
        </a:spcAft>
        <a:defRPr sz="3500">
          <a:solidFill>
            <a:schemeClr val="tx1"/>
          </a:solidFill>
          <a:latin typeface="Calibri" charset="0"/>
          <a:ea typeface="ＭＳ Ｐゴシック" charset="-128"/>
          <a:cs typeface="ＭＳ Ｐゴシック" charset="-128"/>
        </a:defRPr>
      </a:lvl8pPr>
      <a:lvl9pPr marL="1426215" algn="ctr" defTabSz="356558" rtl="0" eaLnBrk="1" fontAlgn="base" hangingPunct="1">
        <a:spcBef>
          <a:spcPct val="0"/>
        </a:spcBef>
        <a:spcAft>
          <a:spcPct val="0"/>
        </a:spcAft>
        <a:defRPr sz="3500">
          <a:solidFill>
            <a:schemeClr val="tx1"/>
          </a:solidFill>
          <a:latin typeface="Calibri" charset="0"/>
          <a:ea typeface="ＭＳ Ｐゴシック" charset="-128"/>
          <a:cs typeface="ＭＳ Ｐゴシック" charset="-128"/>
        </a:defRPr>
      </a:lvl9pPr>
    </p:titleStyle>
    <p:bodyStyle>
      <a:lvl1pPr marL="267415" indent="-267415" algn="l" defTabSz="356558" rtl="0" eaLnBrk="1" fontAlgn="base" hangingPunct="1">
        <a:spcBef>
          <a:spcPct val="20000"/>
        </a:spcBef>
        <a:spcAft>
          <a:spcPct val="0"/>
        </a:spcAft>
        <a:buFont typeface="BBVA Office Book" pitchFamily="34" charset="0"/>
        <a:buChar char="•"/>
        <a:defRPr sz="2500" kern="1200">
          <a:solidFill>
            <a:schemeClr val="tx1"/>
          </a:solidFill>
          <a:latin typeface="+mn-lt"/>
          <a:ea typeface="ＭＳ Ｐゴシック" charset="-128"/>
          <a:cs typeface="ＭＳ Ｐゴシック" charset="-128"/>
        </a:defRPr>
      </a:lvl1pPr>
      <a:lvl2pPr marL="579402" indent="-222848" algn="l" defTabSz="356558" rtl="0" eaLnBrk="1" fontAlgn="base" hangingPunct="1">
        <a:spcBef>
          <a:spcPct val="20000"/>
        </a:spcBef>
        <a:spcAft>
          <a:spcPct val="0"/>
        </a:spcAft>
        <a:buFont typeface="BBVA Office Book" pitchFamily="34" charset="0"/>
        <a:buChar char="–"/>
        <a:defRPr sz="2300" kern="1200">
          <a:solidFill>
            <a:schemeClr val="tx1"/>
          </a:solidFill>
          <a:latin typeface="+mn-lt"/>
          <a:ea typeface="ＭＳ Ｐゴシック" charset="-128"/>
          <a:cs typeface="+mn-cs"/>
        </a:defRPr>
      </a:lvl2pPr>
      <a:lvl3pPr marL="891384" indent="-178278" algn="l" defTabSz="356558" rtl="0" eaLnBrk="1" fontAlgn="base" hangingPunct="1">
        <a:spcBef>
          <a:spcPct val="20000"/>
        </a:spcBef>
        <a:spcAft>
          <a:spcPct val="0"/>
        </a:spcAft>
        <a:buFont typeface="BBVA Office Book" pitchFamily="34" charset="0"/>
        <a:buChar char="•"/>
        <a:defRPr sz="1900" kern="1200">
          <a:solidFill>
            <a:schemeClr val="tx1"/>
          </a:solidFill>
          <a:latin typeface="+mn-lt"/>
          <a:ea typeface="ＭＳ Ｐゴシック" charset="-128"/>
          <a:cs typeface="+mn-cs"/>
        </a:defRPr>
      </a:lvl3pPr>
      <a:lvl4pPr marL="1247935" indent="-178278" algn="l" defTabSz="356558" rtl="0" eaLnBrk="1" fontAlgn="base" hangingPunct="1">
        <a:spcBef>
          <a:spcPct val="20000"/>
        </a:spcBef>
        <a:spcAft>
          <a:spcPct val="0"/>
        </a:spcAft>
        <a:buFont typeface="BBVA Office Book" pitchFamily="34" charset="0"/>
        <a:buChar char="–"/>
        <a:defRPr sz="1600" kern="1200">
          <a:solidFill>
            <a:schemeClr val="tx1"/>
          </a:solidFill>
          <a:latin typeface="+mn-lt"/>
          <a:ea typeface="ＭＳ Ｐゴシック" charset="-128"/>
          <a:cs typeface="+mn-cs"/>
        </a:defRPr>
      </a:lvl4pPr>
      <a:lvl5pPr marL="1604492" indent="-178278" algn="l" defTabSz="356558" rtl="0" eaLnBrk="1" fontAlgn="base" hangingPunct="1">
        <a:spcBef>
          <a:spcPct val="20000"/>
        </a:spcBef>
        <a:spcAft>
          <a:spcPct val="0"/>
        </a:spcAft>
        <a:buFont typeface="BBVA Office Book" pitchFamily="34" charset="0"/>
        <a:buChar char="»"/>
        <a:defRPr sz="1600" kern="1200">
          <a:solidFill>
            <a:schemeClr val="tx1"/>
          </a:solidFill>
          <a:latin typeface="+mn-lt"/>
          <a:ea typeface="ＭＳ Ｐゴシック" charset="-128"/>
          <a:cs typeface="+mn-cs"/>
        </a:defRPr>
      </a:lvl5pPr>
      <a:lvl6pPr marL="1961050" indent="-178278" algn="l" defTabSz="356558" rtl="0" eaLnBrk="1" latinLnBrk="0" hangingPunct="1">
        <a:spcBef>
          <a:spcPct val="20000"/>
        </a:spcBef>
        <a:buFont typeface="Arial"/>
        <a:buChar char="•"/>
        <a:defRPr sz="1600" kern="1200">
          <a:solidFill>
            <a:schemeClr val="tx1"/>
          </a:solidFill>
          <a:latin typeface="+mn-lt"/>
          <a:ea typeface="+mn-ea"/>
          <a:cs typeface="+mn-cs"/>
        </a:defRPr>
      </a:lvl6pPr>
      <a:lvl7pPr marL="2317599" indent="-178278" algn="l" defTabSz="356558" rtl="0" eaLnBrk="1" latinLnBrk="0" hangingPunct="1">
        <a:spcBef>
          <a:spcPct val="20000"/>
        </a:spcBef>
        <a:buFont typeface="Arial"/>
        <a:buChar char="•"/>
        <a:defRPr sz="1600" kern="1200">
          <a:solidFill>
            <a:schemeClr val="tx1"/>
          </a:solidFill>
          <a:latin typeface="+mn-lt"/>
          <a:ea typeface="+mn-ea"/>
          <a:cs typeface="+mn-cs"/>
        </a:defRPr>
      </a:lvl7pPr>
      <a:lvl8pPr marL="2674153" indent="-178278" algn="l" defTabSz="356558" rtl="0" eaLnBrk="1" latinLnBrk="0" hangingPunct="1">
        <a:spcBef>
          <a:spcPct val="20000"/>
        </a:spcBef>
        <a:buFont typeface="Arial"/>
        <a:buChar char="•"/>
        <a:defRPr sz="1600" kern="1200">
          <a:solidFill>
            <a:schemeClr val="tx1"/>
          </a:solidFill>
          <a:latin typeface="+mn-lt"/>
          <a:ea typeface="+mn-ea"/>
          <a:cs typeface="+mn-cs"/>
        </a:defRPr>
      </a:lvl8pPr>
      <a:lvl9pPr marL="3030707" indent="-178278" algn="l" defTabSz="35655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s-ES_tradnl"/>
      </a:defPPr>
      <a:lvl1pPr marL="0" algn="l" defTabSz="356558" rtl="0" eaLnBrk="1" latinLnBrk="0" hangingPunct="1">
        <a:defRPr sz="1500" kern="1200">
          <a:solidFill>
            <a:schemeClr val="tx1"/>
          </a:solidFill>
          <a:latin typeface="+mn-lt"/>
          <a:ea typeface="+mn-ea"/>
          <a:cs typeface="+mn-cs"/>
        </a:defRPr>
      </a:lvl1pPr>
      <a:lvl2pPr marL="356558" algn="l" defTabSz="356558" rtl="0" eaLnBrk="1" latinLnBrk="0" hangingPunct="1">
        <a:defRPr sz="1500" kern="1200">
          <a:solidFill>
            <a:schemeClr val="tx1"/>
          </a:solidFill>
          <a:latin typeface="+mn-lt"/>
          <a:ea typeface="+mn-ea"/>
          <a:cs typeface="+mn-cs"/>
        </a:defRPr>
      </a:lvl2pPr>
      <a:lvl3pPr marL="713109" algn="l" defTabSz="356558" rtl="0" eaLnBrk="1" latinLnBrk="0" hangingPunct="1">
        <a:defRPr sz="1500" kern="1200">
          <a:solidFill>
            <a:schemeClr val="tx1"/>
          </a:solidFill>
          <a:latin typeface="+mn-lt"/>
          <a:ea typeface="+mn-ea"/>
          <a:cs typeface="+mn-cs"/>
        </a:defRPr>
      </a:lvl3pPr>
      <a:lvl4pPr marL="1069661" algn="l" defTabSz="356558" rtl="0" eaLnBrk="1" latinLnBrk="0" hangingPunct="1">
        <a:defRPr sz="1500" kern="1200">
          <a:solidFill>
            <a:schemeClr val="tx1"/>
          </a:solidFill>
          <a:latin typeface="+mn-lt"/>
          <a:ea typeface="+mn-ea"/>
          <a:cs typeface="+mn-cs"/>
        </a:defRPr>
      </a:lvl4pPr>
      <a:lvl5pPr marL="1426215" algn="l" defTabSz="356558" rtl="0" eaLnBrk="1" latinLnBrk="0" hangingPunct="1">
        <a:defRPr sz="1500" kern="1200">
          <a:solidFill>
            <a:schemeClr val="tx1"/>
          </a:solidFill>
          <a:latin typeface="+mn-lt"/>
          <a:ea typeface="+mn-ea"/>
          <a:cs typeface="+mn-cs"/>
        </a:defRPr>
      </a:lvl5pPr>
      <a:lvl6pPr marL="1782770" algn="l" defTabSz="356558" rtl="0" eaLnBrk="1" latinLnBrk="0" hangingPunct="1">
        <a:defRPr sz="1500" kern="1200">
          <a:solidFill>
            <a:schemeClr val="tx1"/>
          </a:solidFill>
          <a:latin typeface="+mn-lt"/>
          <a:ea typeface="+mn-ea"/>
          <a:cs typeface="+mn-cs"/>
        </a:defRPr>
      </a:lvl6pPr>
      <a:lvl7pPr marL="2139321" algn="l" defTabSz="356558" rtl="0" eaLnBrk="1" latinLnBrk="0" hangingPunct="1">
        <a:defRPr sz="1500" kern="1200">
          <a:solidFill>
            <a:schemeClr val="tx1"/>
          </a:solidFill>
          <a:latin typeface="+mn-lt"/>
          <a:ea typeface="+mn-ea"/>
          <a:cs typeface="+mn-cs"/>
        </a:defRPr>
      </a:lvl7pPr>
      <a:lvl8pPr marL="2495876" algn="l" defTabSz="356558" rtl="0" eaLnBrk="1" latinLnBrk="0" hangingPunct="1">
        <a:defRPr sz="1500" kern="1200">
          <a:solidFill>
            <a:schemeClr val="tx1"/>
          </a:solidFill>
          <a:latin typeface="+mn-lt"/>
          <a:ea typeface="+mn-ea"/>
          <a:cs typeface="+mn-cs"/>
        </a:defRPr>
      </a:lvl8pPr>
      <a:lvl9pPr marL="2852427" algn="l" defTabSz="356558"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361952" y="103717"/>
            <a:ext cx="8669867"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377" fontAlgn="base">
              <a:spcBef>
                <a:spcPct val="0"/>
              </a:spcBef>
              <a:spcAft>
                <a:spcPct val="0"/>
              </a:spcAft>
              <a:defRPr/>
            </a:pPr>
            <a:r>
              <a:rPr lang="en-GB" altLang="en-US" sz="1900">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624419" y="1534585"/>
            <a:ext cx="10926233" cy="4468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1028" name="Rectangle 5"/>
          <p:cNvSpPr>
            <a:spLocks noGrp="1" noChangeArrowheads="1"/>
          </p:cNvSpPr>
          <p:nvPr>
            <p:ph type="title"/>
          </p:nvPr>
        </p:nvSpPr>
        <p:spPr bwMode="auto">
          <a:xfrm>
            <a:off x="624419" y="764119"/>
            <a:ext cx="11459633" cy="630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8496302" y="6481233"/>
            <a:ext cx="3054351" cy="18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377" fontAlgn="base">
              <a:lnSpc>
                <a:spcPts val="1600"/>
              </a:lnSpc>
              <a:spcBef>
                <a:spcPct val="0"/>
              </a:spcBef>
              <a:spcAft>
                <a:spcPct val="0"/>
              </a:spcAft>
              <a:defRPr/>
            </a:pPr>
            <a:r>
              <a:rPr lang="en-GB" altLang="en-US" sz="1200" dirty="0">
                <a:solidFill>
                  <a:srgbClr val="FFFFFF"/>
                </a:solidFill>
              </a:rPr>
              <a:t>www.ecb.europa.eu © </a:t>
            </a:r>
          </a:p>
        </p:txBody>
      </p:sp>
      <p:sp>
        <p:nvSpPr>
          <p:cNvPr id="1032" name="Rectangle 2"/>
          <p:cNvSpPr>
            <a:spLocks noChangeArrowheads="1"/>
          </p:cNvSpPr>
          <p:nvPr/>
        </p:nvSpPr>
        <p:spPr bwMode="auto">
          <a:xfrm>
            <a:off x="0" y="3922"/>
            <a:ext cx="12192000" cy="415492"/>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4" tIns="60957" rIns="121914" bIns="60957"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377" fontAlgn="base">
              <a:spcBef>
                <a:spcPct val="50000"/>
              </a:spcBef>
              <a:spcAft>
                <a:spcPct val="0"/>
              </a:spcAft>
              <a:defRPr/>
            </a:pPr>
            <a:endParaRPr lang="en-GB" altLang="en-US" sz="1900">
              <a:solidFill>
                <a:srgbClr val="585858"/>
              </a:solidFill>
              <a:ea typeface="ヒラギノ角ゴ Pro W3"/>
              <a:cs typeface="ヒラギノ角ゴ Pro W3"/>
            </a:endParaRPr>
          </a:p>
        </p:txBody>
      </p:sp>
    </p:spTree>
    <p:extLst>
      <p:ext uri="{BB962C8B-B14F-4D97-AF65-F5344CB8AC3E}">
        <p14:creationId xmlns:p14="http://schemas.microsoft.com/office/powerpoint/2010/main" val="255346532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Lst>
  <p:hf hdr="0" dt="0"/>
  <p:txStyles>
    <p:titleStyle>
      <a:lvl1pPr algn="l" rtl="0" eaLnBrk="1" fontAlgn="base" hangingPunct="1">
        <a:lnSpc>
          <a:spcPts val="3600"/>
        </a:lnSpc>
        <a:spcBef>
          <a:spcPct val="0"/>
        </a:spcBef>
        <a:spcAft>
          <a:spcPct val="0"/>
        </a:spcAft>
        <a:defRPr sz="5300">
          <a:solidFill>
            <a:schemeClr val="tx2"/>
          </a:solidFill>
          <a:latin typeface="+mn-lt"/>
          <a:ea typeface="+mj-ea"/>
          <a:cs typeface="+mj-cs"/>
        </a:defRPr>
      </a:lvl1pPr>
      <a:lvl2pPr algn="l" rtl="0" eaLnBrk="1" fontAlgn="base" hangingPunct="1">
        <a:lnSpc>
          <a:spcPts val="3600"/>
        </a:lnSpc>
        <a:spcBef>
          <a:spcPct val="0"/>
        </a:spcBef>
        <a:spcAft>
          <a:spcPct val="0"/>
        </a:spcAft>
        <a:defRPr sz="5300">
          <a:solidFill>
            <a:schemeClr val="tx2"/>
          </a:solidFill>
          <a:latin typeface="Arial" pitchFamily="34" charset="0"/>
          <a:cs typeface="Arial" charset="0"/>
        </a:defRPr>
      </a:lvl2pPr>
      <a:lvl3pPr algn="l" rtl="0" eaLnBrk="1" fontAlgn="base" hangingPunct="1">
        <a:lnSpc>
          <a:spcPts val="3600"/>
        </a:lnSpc>
        <a:spcBef>
          <a:spcPct val="0"/>
        </a:spcBef>
        <a:spcAft>
          <a:spcPct val="0"/>
        </a:spcAft>
        <a:defRPr sz="5300">
          <a:solidFill>
            <a:schemeClr val="tx2"/>
          </a:solidFill>
          <a:latin typeface="Arial" pitchFamily="34" charset="0"/>
          <a:cs typeface="Arial" charset="0"/>
        </a:defRPr>
      </a:lvl3pPr>
      <a:lvl4pPr algn="l" rtl="0" eaLnBrk="1" fontAlgn="base" hangingPunct="1">
        <a:lnSpc>
          <a:spcPts val="3600"/>
        </a:lnSpc>
        <a:spcBef>
          <a:spcPct val="0"/>
        </a:spcBef>
        <a:spcAft>
          <a:spcPct val="0"/>
        </a:spcAft>
        <a:defRPr sz="5300">
          <a:solidFill>
            <a:schemeClr val="tx2"/>
          </a:solidFill>
          <a:latin typeface="Arial" pitchFamily="34" charset="0"/>
          <a:cs typeface="Arial" charset="0"/>
        </a:defRPr>
      </a:lvl4pPr>
      <a:lvl5pPr algn="l" rtl="0" eaLnBrk="1" fontAlgn="base" hangingPunct="1">
        <a:lnSpc>
          <a:spcPts val="3600"/>
        </a:lnSpc>
        <a:spcBef>
          <a:spcPct val="0"/>
        </a:spcBef>
        <a:spcAft>
          <a:spcPct val="0"/>
        </a:spcAft>
        <a:defRPr sz="5300">
          <a:solidFill>
            <a:schemeClr val="tx2"/>
          </a:solidFill>
          <a:latin typeface="Arial" pitchFamily="34" charset="0"/>
          <a:cs typeface="Arial" charset="0"/>
        </a:defRPr>
      </a:lvl5pPr>
      <a:lvl6pPr marL="609570" algn="l" rtl="0" eaLnBrk="1" fontAlgn="base" hangingPunct="1">
        <a:lnSpc>
          <a:spcPts val="3600"/>
        </a:lnSpc>
        <a:spcBef>
          <a:spcPct val="0"/>
        </a:spcBef>
        <a:spcAft>
          <a:spcPct val="0"/>
        </a:spcAft>
        <a:defRPr sz="3200">
          <a:solidFill>
            <a:schemeClr val="tx2"/>
          </a:solidFill>
          <a:latin typeface="Arial Black" pitchFamily="34" charset="0"/>
          <a:cs typeface="Arial" charset="0"/>
        </a:defRPr>
      </a:lvl6pPr>
      <a:lvl7pPr marL="1219140" algn="l" rtl="0" eaLnBrk="1" fontAlgn="base" hangingPunct="1">
        <a:lnSpc>
          <a:spcPts val="3600"/>
        </a:lnSpc>
        <a:spcBef>
          <a:spcPct val="0"/>
        </a:spcBef>
        <a:spcAft>
          <a:spcPct val="0"/>
        </a:spcAft>
        <a:defRPr sz="3200">
          <a:solidFill>
            <a:schemeClr val="tx2"/>
          </a:solidFill>
          <a:latin typeface="Arial Black" pitchFamily="34" charset="0"/>
          <a:cs typeface="Arial" charset="0"/>
        </a:defRPr>
      </a:lvl7pPr>
      <a:lvl8pPr marL="1828709" algn="l" rtl="0" eaLnBrk="1" fontAlgn="base" hangingPunct="1">
        <a:lnSpc>
          <a:spcPts val="3600"/>
        </a:lnSpc>
        <a:spcBef>
          <a:spcPct val="0"/>
        </a:spcBef>
        <a:spcAft>
          <a:spcPct val="0"/>
        </a:spcAft>
        <a:defRPr sz="3200">
          <a:solidFill>
            <a:schemeClr val="tx2"/>
          </a:solidFill>
          <a:latin typeface="Arial Black" pitchFamily="34" charset="0"/>
          <a:cs typeface="Arial" charset="0"/>
        </a:defRPr>
      </a:lvl8pPr>
      <a:lvl9pPr marL="2438278" algn="l" rtl="0" eaLnBrk="1" fontAlgn="base" hangingPunct="1">
        <a:lnSpc>
          <a:spcPts val="3600"/>
        </a:lnSpc>
        <a:spcBef>
          <a:spcPct val="0"/>
        </a:spcBef>
        <a:spcAft>
          <a:spcPct val="0"/>
        </a:spcAft>
        <a:defRPr sz="3200">
          <a:solidFill>
            <a:schemeClr val="tx2"/>
          </a:solidFill>
          <a:latin typeface="Arial Black" pitchFamily="34" charset="0"/>
          <a:cs typeface="Arial" charset="0"/>
        </a:defRPr>
      </a:lvl9pPr>
    </p:titleStyle>
    <p:bodyStyle>
      <a:lvl1pPr algn="l" rtl="0" eaLnBrk="1" fontAlgn="base" hangingPunct="1">
        <a:spcBef>
          <a:spcPct val="30000"/>
        </a:spcBef>
        <a:spcAft>
          <a:spcPct val="0"/>
        </a:spcAft>
        <a:buClr>
          <a:schemeClr val="tx2"/>
        </a:buClr>
        <a:defRPr sz="2900">
          <a:solidFill>
            <a:schemeClr val="tx1"/>
          </a:solidFill>
          <a:latin typeface="+mn-lt"/>
          <a:ea typeface="+mn-ea"/>
          <a:cs typeface="+mn-cs"/>
        </a:defRPr>
      </a:lvl1pPr>
      <a:lvl2pPr marL="397913" algn="l" rtl="0" eaLnBrk="1" fontAlgn="base" hangingPunct="1">
        <a:spcBef>
          <a:spcPct val="0"/>
        </a:spcBef>
        <a:spcAft>
          <a:spcPct val="0"/>
        </a:spcAft>
        <a:defRPr>
          <a:solidFill>
            <a:schemeClr val="tx1"/>
          </a:solidFill>
          <a:latin typeface="+mn-lt"/>
          <a:cs typeface="+mn-cs"/>
        </a:defRPr>
      </a:lvl2pPr>
      <a:lvl3pPr marL="795827" algn="l" rtl="0" eaLnBrk="1" fontAlgn="base" hangingPunct="1">
        <a:spcBef>
          <a:spcPct val="0"/>
        </a:spcBef>
        <a:spcAft>
          <a:spcPct val="0"/>
        </a:spcAft>
        <a:defRPr sz="2100">
          <a:solidFill>
            <a:schemeClr val="tx1"/>
          </a:solidFill>
          <a:latin typeface="+mn-lt"/>
          <a:cs typeface="+mn-cs"/>
        </a:defRPr>
      </a:lvl3pPr>
      <a:lvl4pPr marL="1219140" algn="l" rtl="0" eaLnBrk="1" fontAlgn="base" hangingPunct="1">
        <a:spcBef>
          <a:spcPct val="0"/>
        </a:spcBef>
        <a:spcAft>
          <a:spcPct val="0"/>
        </a:spcAft>
        <a:defRPr sz="2100">
          <a:solidFill>
            <a:schemeClr val="tx1"/>
          </a:solidFill>
          <a:latin typeface="+mn-lt"/>
          <a:cs typeface="+mn-cs"/>
        </a:defRPr>
      </a:lvl4pPr>
      <a:lvl5pPr marL="1625518" algn="l" rtl="0" eaLnBrk="1" fontAlgn="base" hangingPunct="1">
        <a:spcBef>
          <a:spcPct val="0"/>
        </a:spcBef>
        <a:spcAft>
          <a:spcPct val="0"/>
        </a:spcAft>
        <a:buFont typeface="Times" pitchFamily="18" charset="0"/>
        <a:defRPr sz="2100" i="1">
          <a:solidFill>
            <a:schemeClr val="tx1"/>
          </a:solidFill>
          <a:latin typeface="+mn-lt"/>
          <a:cs typeface="+mn-cs"/>
        </a:defRPr>
      </a:lvl5pPr>
      <a:lvl6pPr marL="2641469" indent="-404265" algn="l" rtl="0" eaLnBrk="1" fontAlgn="base" hangingPunct="1">
        <a:spcBef>
          <a:spcPct val="0"/>
        </a:spcBef>
        <a:spcAft>
          <a:spcPct val="0"/>
        </a:spcAft>
        <a:buFont typeface="Times" pitchFamily="18" charset="0"/>
        <a:buChar char="•"/>
        <a:defRPr sz="2100" i="1">
          <a:solidFill>
            <a:schemeClr val="tx1"/>
          </a:solidFill>
          <a:latin typeface="+mn-lt"/>
          <a:cs typeface="+mn-cs"/>
        </a:defRPr>
      </a:lvl6pPr>
      <a:lvl7pPr marL="3251037" indent="-404265" algn="l" rtl="0" eaLnBrk="1" fontAlgn="base" hangingPunct="1">
        <a:spcBef>
          <a:spcPct val="0"/>
        </a:spcBef>
        <a:spcAft>
          <a:spcPct val="0"/>
        </a:spcAft>
        <a:buFont typeface="Times" pitchFamily="18" charset="0"/>
        <a:buChar char="•"/>
        <a:defRPr sz="2100" i="1">
          <a:solidFill>
            <a:schemeClr val="tx1"/>
          </a:solidFill>
          <a:latin typeface="+mn-lt"/>
          <a:cs typeface="+mn-cs"/>
        </a:defRPr>
      </a:lvl7pPr>
      <a:lvl8pPr marL="3860606" indent="-404265" algn="l" rtl="0" eaLnBrk="1" fontAlgn="base" hangingPunct="1">
        <a:spcBef>
          <a:spcPct val="0"/>
        </a:spcBef>
        <a:spcAft>
          <a:spcPct val="0"/>
        </a:spcAft>
        <a:buFont typeface="Times" pitchFamily="18" charset="0"/>
        <a:buChar char="•"/>
        <a:defRPr sz="2100" i="1">
          <a:solidFill>
            <a:schemeClr val="tx1"/>
          </a:solidFill>
          <a:latin typeface="+mn-lt"/>
          <a:cs typeface="+mn-cs"/>
        </a:defRPr>
      </a:lvl8pPr>
      <a:lvl9pPr marL="4470176" indent="-404265" algn="l" rtl="0" eaLnBrk="1" fontAlgn="base" hangingPunct="1">
        <a:spcBef>
          <a:spcPct val="0"/>
        </a:spcBef>
        <a:spcAft>
          <a:spcPct val="0"/>
        </a:spcAft>
        <a:buFont typeface="Times" pitchFamily="18" charset="0"/>
        <a:buChar char="•"/>
        <a:defRPr sz="2100" i="1">
          <a:solidFill>
            <a:schemeClr val="tx1"/>
          </a:solidFill>
          <a:latin typeface="+mn-lt"/>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361951" y="103717"/>
            <a:ext cx="866986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fontAlgn="base">
              <a:spcBef>
                <a:spcPct val="0"/>
              </a:spcBef>
              <a:spcAft>
                <a:spcPct val="0"/>
              </a:spcAft>
              <a:defRPr/>
            </a:pPr>
            <a:r>
              <a:rPr lang="en-GB" altLang="en-US" sz="1800">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624418" y="1534584"/>
            <a:ext cx="10926233" cy="4468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1028" name="Rectangle 5"/>
          <p:cNvSpPr>
            <a:spLocks noGrp="1" noChangeArrowheads="1"/>
          </p:cNvSpPr>
          <p:nvPr>
            <p:ph type="title"/>
          </p:nvPr>
        </p:nvSpPr>
        <p:spPr bwMode="auto">
          <a:xfrm>
            <a:off x="624418" y="764118"/>
            <a:ext cx="11459633" cy="630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8496301" y="6481233"/>
            <a:ext cx="3054351" cy="18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4400" fontAlgn="base">
              <a:lnSpc>
                <a:spcPts val="1600"/>
              </a:lnSpc>
              <a:spcBef>
                <a:spcPct val="0"/>
              </a:spcBef>
              <a:spcAft>
                <a:spcPct val="0"/>
              </a:spcAft>
              <a:defRPr/>
            </a:pPr>
            <a:r>
              <a:rPr lang="en-GB" altLang="en-US" sz="1200" dirty="0">
                <a:solidFill>
                  <a:srgbClr val="FFFFFF"/>
                </a:solidFill>
              </a:rPr>
              <a:t>www.ecb.europa.eu © </a:t>
            </a:r>
          </a:p>
        </p:txBody>
      </p:sp>
      <p:sp>
        <p:nvSpPr>
          <p:cNvPr id="1032" name="Rectangle 2"/>
          <p:cNvSpPr>
            <a:spLocks noChangeArrowheads="1"/>
          </p:cNvSpPr>
          <p:nvPr/>
        </p:nvSpPr>
        <p:spPr bwMode="auto">
          <a:xfrm>
            <a:off x="0" y="11614"/>
            <a:ext cx="12192000" cy="400105"/>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fontAlgn="base">
              <a:spcBef>
                <a:spcPct val="50000"/>
              </a:spcBef>
              <a:spcAft>
                <a:spcPct val="0"/>
              </a:spcAft>
              <a:defRPr/>
            </a:pPr>
            <a:endParaRPr lang="en-GB" altLang="en-US" sz="1800">
              <a:solidFill>
                <a:srgbClr val="585858"/>
              </a:solidFill>
              <a:ea typeface="ヒラギノ角ゴ Pro W3"/>
              <a:cs typeface="ヒラギノ角ゴ Pro W3"/>
            </a:endParaRPr>
          </a:p>
        </p:txBody>
      </p:sp>
    </p:spTree>
    <p:extLst>
      <p:ext uri="{BB962C8B-B14F-4D97-AF65-F5344CB8AC3E}">
        <p14:creationId xmlns:p14="http://schemas.microsoft.com/office/powerpoint/2010/main" val="128259465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Lst>
  <p:hf hdr="0" dt="0"/>
  <p:txStyles>
    <p:titleStyle>
      <a:lvl1pPr algn="l" rtl="0" eaLnBrk="1" fontAlgn="base" hangingPunct="1">
        <a:lnSpc>
          <a:spcPts val="3600"/>
        </a:lnSpc>
        <a:spcBef>
          <a:spcPct val="0"/>
        </a:spcBef>
        <a:spcAft>
          <a:spcPct val="0"/>
        </a:spcAft>
        <a:defRPr sz="5300">
          <a:solidFill>
            <a:schemeClr val="tx2"/>
          </a:solidFill>
          <a:latin typeface="+mn-lt"/>
          <a:ea typeface="+mj-ea"/>
          <a:cs typeface="+mj-cs"/>
        </a:defRPr>
      </a:lvl1pPr>
      <a:lvl2pPr algn="l" rtl="0" eaLnBrk="1" fontAlgn="base" hangingPunct="1">
        <a:lnSpc>
          <a:spcPts val="3600"/>
        </a:lnSpc>
        <a:spcBef>
          <a:spcPct val="0"/>
        </a:spcBef>
        <a:spcAft>
          <a:spcPct val="0"/>
        </a:spcAft>
        <a:defRPr sz="5300">
          <a:solidFill>
            <a:schemeClr val="tx2"/>
          </a:solidFill>
          <a:latin typeface="Arial" pitchFamily="34" charset="0"/>
          <a:cs typeface="Arial" charset="0"/>
        </a:defRPr>
      </a:lvl2pPr>
      <a:lvl3pPr algn="l" rtl="0" eaLnBrk="1" fontAlgn="base" hangingPunct="1">
        <a:lnSpc>
          <a:spcPts val="3600"/>
        </a:lnSpc>
        <a:spcBef>
          <a:spcPct val="0"/>
        </a:spcBef>
        <a:spcAft>
          <a:spcPct val="0"/>
        </a:spcAft>
        <a:defRPr sz="5300">
          <a:solidFill>
            <a:schemeClr val="tx2"/>
          </a:solidFill>
          <a:latin typeface="Arial" pitchFamily="34" charset="0"/>
          <a:cs typeface="Arial" charset="0"/>
        </a:defRPr>
      </a:lvl3pPr>
      <a:lvl4pPr algn="l" rtl="0" eaLnBrk="1" fontAlgn="base" hangingPunct="1">
        <a:lnSpc>
          <a:spcPts val="3600"/>
        </a:lnSpc>
        <a:spcBef>
          <a:spcPct val="0"/>
        </a:spcBef>
        <a:spcAft>
          <a:spcPct val="0"/>
        </a:spcAft>
        <a:defRPr sz="5300">
          <a:solidFill>
            <a:schemeClr val="tx2"/>
          </a:solidFill>
          <a:latin typeface="Arial" pitchFamily="34" charset="0"/>
          <a:cs typeface="Arial" charset="0"/>
        </a:defRPr>
      </a:lvl4pPr>
      <a:lvl5pPr algn="l" rtl="0" eaLnBrk="1" fontAlgn="base" hangingPunct="1">
        <a:lnSpc>
          <a:spcPts val="3600"/>
        </a:lnSpc>
        <a:spcBef>
          <a:spcPct val="0"/>
        </a:spcBef>
        <a:spcAft>
          <a:spcPct val="0"/>
        </a:spcAft>
        <a:defRPr sz="5300">
          <a:solidFill>
            <a:schemeClr val="tx2"/>
          </a:solidFill>
          <a:latin typeface="Arial" pitchFamily="34" charset="0"/>
          <a:cs typeface="Arial" charset="0"/>
        </a:defRPr>
      </a:lvl5pPr>
      <a:lvl6pPr marL="609585" algn="l" rtl="0" eaLnBrk="1" fontAlgn="base" hangingPunct="1">
        <a:lnSpc>
          <a:spcPts val="3600"/>
        </a:lnSpc>
        <a:spcBef>
          <a:spcPct val="0"/>
        </a:spcBef>
        <a:spcAft>
          <a:spcPct val="0"/>
        </a:spcAft>
        <a:defRPr sz="3200">
          <a:solidFill>
            <a:schemeClr val="tx2"/>
          </a:solidFill>
          <a:latin typeface="Arial Black" pitchFamily="34" charset="0"/>
          <a:cs typeface="Arial" charset="0"/>
        </a:defRPr>
      </a:lvl6pPr>
      <a:lvl7pPr marL="1219170" algn="l" rtl="0" eaLnBrk="1" fontAlgn="base" hangingPunct="1">
        <a:lnSpc>
          <a:spcPts val="3600"/>
        </a:lnSpc>
        <a:spcBef>
          <a:spcPct val="0"/>
        </a:spcBef>
        <a:spcAft>
          <a:spcPct val="0"/>
        </a:spcAft>
        <a:defRPr sz="3200">
          <a:solidFill>
            <a:schemeClr val="tx2"/>
          </a:solidFill>
          <a:latin typeface="Arial Black" pitchFamily="34" charset="0"/>
          <a:cs typeface="Arial" charset="0"/>
        </a:defRPr>
      </a:lvl7pPr>
      <a:lvl8pPr marL="1828754" algn="l" rtl="0" eaLnBrk="1" fontAlgn="base" hangingPunct="1">
        <a:lnSpc>
          <a:spcPts val="3600"/>
        </a:lnSpc>
        <a:spcBef>
          <a:spcPct val="0"/>
        </a:spcBef>
        <a:spcAft>
          <a:spcPct val="0"/>
        </a:spcAft>
        <a:defRPr sz="3200">
          <a:solidFill>
            <a:schemeClr val="tx2"/>
          </a:solidFill>
          <a:latin typeface="Arial Black" pitchFamily="34" charset="0"/>
          <a:cs typeface="Arial" charset="0"/>
        </a:defRPr>
      </a:lvl8pPr>
      <a:lvl9pPr marL="2438339" algn="l" rtl="0" eaLnBrk="1" fontAlgn="base" hangingPunct="1">
        <a:lnSpc>
          <a:spcPts val="3600"/>
        </a:lnSpc>
        <a:spcBef>
          <a:spcPct val="0"/>
        </a:spcBef>
        <a:spcAft>
          <a:spcPct val="0"/>
        </a:spcAft>
        <a:defRPr sz="3200">
          <a:solidFill>
            <a:schemeClr val="tx2"/>
          </a:solidFill>
          <a:latin typeface="Arial Black" pitchFamily="34" charset="0"/>
          <a:cs typeface="Arial" charset="0"/>
        </a:defRPr>
      </a:lvl9pPr>
    </p:titleStyle>
    <p:bodyStyle>
      <a:lvl1pPr algn="l" rtl="0" eaLnBrk="1" fontAlgn="base" hangingPunct="1">
        <a:spcBef>
          <a:spcPct val="30000"/>
        </a:spcBef>
        <a:spcAft>
          <a:spcPct val="0"/>
        </a:spcAft>
        <a:buClr>
          <a:schemeClr val="tx2"/>
        </a:buClr>
        <a:defRPr sz="2900">
          <a:solidFill>
            <a:schemeClr val="tx1"/>
          </a:solidFill>
          <a:latin typeface="+mn-lt"/>
          <a:ea typeface="+mn-ea"/>
          <a:cs typeface="+mn-cs"/>
        </a:defRPr>
      </a:lvl1pPr>
      <a:lvl2pPr marL="397923" algn="l" rtl="0" eaLnBrk="1" fontAlgn="base" hangingPunct="1">
        <a:spcBef>
          <a:spcPct val="0"/>
        </a:spcBef>
        <a:spcAft>
          <a:spcPct val="0"/>
        </a:spcAft>
        <a:defRPr>
          <a:solidFill>
            <a:schemeClr val="tx1"/>
          </a:solidFill>
          <a:latin typeface="+mn-lt"/>
          <a:cs typeface="+mn-cs"/>
        </a:defRPr>
      </a:lvl2pPr>
      <a:lvl3pPr marL="795847" algn="l" rtl="0" eaLnBrk="1" fontAlgn="base" hangingPunct="1">
        <a:spcBef>
          <a:spcPct val="0"/>
        </a:spcBef>
        <a:spcAft>
          <a:spcPct val="0"/>
        </a:spcAft>
        <a:defRPr sz="2100">
          <a:solidFill>
            <a:schemeClr val="tx1"/>
          </a:solidFill>
          <a:latin typeface="+mn-lt"/>
          <a:cs typeface="+mn-cs"/>
        </a:defRPr>
      </a:lvl3pPr>
      <a:lvl4pPr marL="1219170" algn="l" rtl="0" eaLnBrk="1" fontAlgn="base" hangingPunct="1">
        <a:spcBef>
          <a:spcPct val="0"/>
        </a:spcBef>
        <a:spcAft>
          <a:spcPct val="0"/>
        </a:spcAft>
        <a:defRPr sz="2100">
          <a:solidFill>
            <a:schemeClr val="tx1"/>
          </a:solidFill>
          <a:latin typeface="+mn-lt"/>
          <a:cs typeface="+mn-cs"/>
        </a:defRPr>
      </a:lvl4pPr>
      <a:lvl5pPr marL="1625559" algn="l" rtl="0" eaLnBrk="1" fontAlgn="base" hangingPunct="1">
        <a:spcBef>
          <a:spcPct val="0"/>
        </a:spcBef>
        <a:spcAft>
          <a:spcPct val="0"/>
        </a:spcAft>
        <a:buFont typeface="Times" pitchFamily="18" charset="0"/>
        <a:defRPr sz="2100" i="1">
          <a:solidFill>
            <a:schemeClr val="tx1"/>
          </a:solidFill>
          <a:latin typeface="+mn-lt"/>
          <a:cs typeface="+mn-cs"/>
        </a:defRPr>
      </a:lvl5pPr>
      <a:lvl6pPr marL="2641534" indent="-404274" algn="l" rtl="0" eaLnBrk="1" fontAlgn="base" hangingPunct="1">
        <a:spcBef>
          <a:spcPct val="0"/>
        </a:spcBef>
        <a:spcAft>
          <a:spcPct val="0"/>
        </a:spcAft>
        <a:buFont typeface="Times" pitchFamily="18" charset="0"/>
        <a:buChar char="•"/>
        <a:defRPr sz="2100" i="1">
          <a:solidFill>
            <a:schemeClr val="tx1"/>
          </a:solidFill>
          <a:latin typeface="+mn-lt"/>
          <a:cs typeface="+mn-cs"/>
        </a:defRPr>
      </a:lvl6pPr>
      <a:lvl7pPr marL="3251119" indent="-404274" algn="l" rtl="0" eaLnBrk="1" fontAlgn="base" hangingPunct="1">
        <a:spcBef>
          <a:spcPct val="0"/>
        </a:spcBef>
        <a:spcAft>
          <a:spcPct val="0"/>
        </a:spcAft>
        <a:buFont typeface="Times" pitchFamily="18" charset="0"/>
        <a:buChar char="•"/>
        <a:defRPr sz="2100" i="1">
          <a:solidFill>
            <a:schemeClr val="tx1"/>
          </a:solidFill>
          <a:latin typeface="+mn-lt"/>
          <a:cs typeface="+mn-cs"/>
        </a:defRPr>
      </a:lvl7pPr>
      <a:lvl8pPr marL="3860703" indent="-404274" algn="l" rtl="0" eaLnBrk="1" fontAlgn="base" hangingPunct="1">
        <a:spcBef>
          <a:spcPct val="0"/>
        </a:spcBef>
        <a:spcAft>
          <a:spcPct val="0"/>
        </a:spcAft>
        <a:buFont typeface="Times" pitchFamily="18" charset="0"/>
        <a:buChar char="•"/>
        <a:defRPr sz="2100" i="1">
          <a:solidFill>
            <a:schemeClr val="tx1"/>
          </a:solidFill>
          <a:latin typeface="+mn-lt"/>
          <a:cs typeface="+mn-cs"/>
        </a:defRPr>
      </a:lvl8pPr>
      <a:lvl9pPr marL="4470288" indent="-404274" algn="l" rtl="0" eaLnBrk="1" fontAlgn="base" hangingPunct="1">
        <a:spcBef>
          <a:spcPct val="0"/>
        </a:spcBef>
        <a:spcAft>
          <a:spcPct val="0"/>
        </a:spcAft>
        <a:buFont typeface="Times" pitchFamily="18" charset="0"/>
        <a:buChar char="•"/>
        <a:defRPr sz="2100" i="1">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1.emf"/><Relationship Id="rId2" Type="http://schemas.openxmlformats.org/officeDocument/2006/relationships/tags" Target="../tags/tag49.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image" Target="../media/image1.emf"/><Relationship Id="rId2" Type="http://schemas.openxmlformats.org/officeDocument/2006/relationships/tags" Target="../tags/tag67.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notesSlide" Target="../notesSlides/notesSlide10.xml"/><Relationship Id="rId4"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70.xml"/><Relationship Id="rId7" Type="http://schemas.openxmlformats.org/officeDocument/2006/relationships/image" Target="../media/image6.emf"/><Relationship Id="rId2" Type="http://schemas.openxmlformats.org/officeDocument/2006/relationships/tags" Target="../tags/tag69.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notesSlide" Target="../notesSlides/notesSlide11.xml"/><Relationship Id="rId4"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6.emf"/><Relationship Id="rId2" Type="http://schemas.openxmlformats.org/officeDocument/2006/relationships/tags" Target="../tags/tag71.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notesSlide" Target="../notesSlides/notesSlide13.xml"/><Relationship Id="rId4"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1.emf"/><Relationship Id="rId2" Type="http://schemas.openxmlformats.org/officeDocument/2006/relationships/tags" Target="../tags/tag73.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notesSlide" Target="../notesSlides/notesSlide14.xml"/><Relationship Id="rId4"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76.xml"/><Relationship Id="rId7" Type="http://schemas.openxmlformats.org/officeDocument/2006/relationships/image" Target="../media/image6.emf"/><Relationship Id="rId2" Type="http://schemas.openxmlformats.org/officeDocument/2006/relationships/tags" Target="../tags/tag75.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notesSlide" Target="../notesSlides/notesSlide15.xml"/><Relationship Id="rId4"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image" Target="../media/image6.emf"/><Relationship Id="rId2" Type="http://schemas.openxmlformats.org/officeDocument/2006/relationships/tags" Target="../tags/tag77.xml"/><Relationship Id="rId1" Type="http://schemas.openxmlformats.org/officeDocument/2006/relationships/vmlDrawing" Target="../drawings/vmlDrawing20.vml"/><Relationship Id="rId6" Type="http://schemas.openxmlformats.org/officeDocument/2006/relationships/oleObject" Target="../embeddings/oleObject20.bin"/><Relationship Id="rId5" Type="http://schemas.openxmlformats.org/officeDocument/2006/relationships/notesSlide" Target="../notesSlides/notesSlide16.xml"/><Relationship Id="rId4"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tags" Target="../tags/tag80.xml"/><Relationship Id="rId7" Type="http://schemas.openxmlformats.org/officeDocument/2006/relationships/image" Target="../media/image6.emf"/><Relationship Id="rId2" Type="http://schemas.openxmlformats.org/officeDocument/2006/relationships/tags" Target="../tags/tag79.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notesSlide" Target="../notesSlides/notesSlide17.xml"/><Relationship Id="rId4" Type="http://schemas.openxmlformats.org/officeDocument/2006/relationships/slideLayout" Target="../slideLayouts/slideLayout11.xml"/><Relationship Id="rId9" Type="http://schemas.openxmlformats.org/officeDocument/2006/relationships/image" Target="../media/image20.emf"/></Relationships>
</file>

<file path=ppt/slides/_rels/slide18.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tags" Target="../tags/tag82.xml"/><Relationship Id="rId7" Type="http://schemas.openxmlformats.org/officeDocument/2006/relationships/image" Target="../media/image6.emf"/><Relationship Id="rId2" Type="http://schemas.openxmlformats.org/officeDocument/2006/relationships/tags" Target="../tags/tag81.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notesSlide" Target="../notesSlides/notesSlide18.xml"/><Relationship Id="rId4"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tags" Target="../tags/tag84.xml"/><Relationship Id="rId7" Type="http://schemas.openxmlformats.org/officeDocument/2006/relationships/image" Target="../media/image6.emf"/><Relationship Id="rId2" Type="http://schemas.openxmlformats.org/officeDocument/2006/relationships/tags" Target="../tags/tag83.xml"/><Relationship Id="rId1" Type="http://schemas.openxmlformats.org/officeDocument/2006/relationships/vmlDrawing" Target="../drawings/vmlDrawing23.vml"/><Relationship Id="rId6" Type="http://schemas.openxmlformats.org/officeDocument/2006/relationships/oleObject" Target="../embeddings/oleObject23.bin"/><Relationship Id="rId5" Type="http://schemas.openxmlformats.org/officeDocument/2006/relationships/notesSlide" Target="../notesSlides/notesSlide19.xml"/><Relationship Id="rId4"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1.emf"/><Relationship Id="rId2" Type="http://schemas.openxmlformats.org/officeDocument/2006/relationships/tags" Target="../tags/tag51.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2.xml"/><Relationship Id="rId4"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hyperlink" Target="https://www.ecb.europa.eu/press/pr/date/2020/html/ecb.pr200724~6aab0ffe50.en.html" TargetMode="External"/><Relationship Id="rId3" Type="http://schemas.openxmlformats.org/officeDocument/2006/relationships/tags" Target="../tags/tag86.xml"/><Relationship Id="rId7" Type="http://schemas.openxmlformats.org/officeDocument/2006/relationships/image" Target="../media/image6.emf"/><Relationship Id="rId2" Type="http://schemas.openxmlformats.org/officeDocument/2006/relationships/tags" Target="../tags/tag85.xml"/><Relationship Id="rId1" Type="http://schemas.openxmlformats.org/officeDocument/2006/relationships/vmlDrawing" Target="../drawings/vmlDrawing24.vml"/><Relationship Id="rId6" Type="http://schemas.openxmlformats.org/officeDocument/2006/relationships/oleObject" Target="../embeddings/oleObject24.bin"/><Relationship Id="rId5" Type="http://schemas.openxmlformats.org/officeDocument/2006/relationships/notesSlide" Target="../notesSlides/notesSlide20.xml"/><Relationship Id="rId4"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1.emf"/><Relationship Id="rId2" Type="http://schemas.openxmlformats.org/officeDocument/2006/relationships/tags" Target="../tags/tag87.xml"/><Relationship Id="rId1" Type="http://schemas.openxmlformats.org/officeDocument/2006/relationships/vmlDrawing" Target="../drawings/vmlDrawing25.vml"/><Relationship Id="rId6" Type="http://schemas.openxmlformats.org/officeDocument/2006/relationships/oleObject" Target="../embeddings/oleObject25.bin"/><Relationship Id="rId5" Type="http://schemas.openxmlformats.org/officeDocument/2006/relationships/notesSlide" Target="../notesSlides/notesSlide21.xml"/><Relationship Id="rId4"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1.emf"/><Relationship Id="rId2" Type="http://schemas.openxmlformats.org/officeDocument/2006/relationships/tags" Target="../tags/tag53.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3.xml"/><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www.fsb.org/wp-content/uploads/r_140722.pdf" TargetMode="External"/><Relationship Id="rId3" Type="http://schemas.openxmlformats.org/officeDocument/2006/relationships/tags" Target="../tags/tag56.xml"/><Relationship Id="rId7" Type="http://schemas.openxmlformats.org/officeDocument/2006/relationships/image" Target="../media/image1.emf"/><Relationship Id="rId2" Type="http://schemas.openxmlformats.org/officeDocument/2006/relationships/tags" Target="../tags/tag55.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notesSlide" Target="../notesSlides/notesSlide4.xml"/><Relationship Id="rId10" Type="http://schemas.openxmlformats.org/officeDocument/2006/relationships/hyperlink" Target="https://eur-lex.europa.eu/legal-content/EN/TXT/?uri=CELEX:32016R1011" TargetMode="External"/><Relationship Id="rId4" Type="http://schemas.openxmlformats.org/officeDocument/2006/relationships/slideLayout" Target="../slideLayouts/slideLayout5.xml"/><Relationship Id="rId9" Type="http://schemas.openxmlformats.org/officeDocument/2006/relationships/hyperlink" Target="https://www.iosco.org/library/pubdocs/pdf/IOSCOPD415.pdf"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emmi-benchmarks.eu/euribor-org/about-euribor.html" TargetMode="External"/><Relationship Id="rId3" Type="http://schemas.openxmlformats.org/officeDocument/2006/relationships/tags" Target="../tags/tag58.xml"/><Relationship Id="rId7" Type="http://schemas.openxmlformats.org/officeDocument/2006/relationships/image" Target="../media/image1.emf"/><Relationship Id="rId2" Type="http://schemas.openxmlformats.org/officeDocument/2006/relationships/tags" Target="../tags/tag57.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notesSlide" Target="../notesSlides/notesSlide5.xml"/><Relationship Id="rId4"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1.emf"/><Relationship Id="rId2" Type="http://schemas.openxmlformats.org/officeDocument/2006/relationships/tags" Target="../tags/tag59.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notesSlide" Target="../notesSlides/notesSlide6.xml"/><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1.emf"/><Relationship Id="rId2" Type="http://schemas.openxmlformats.org/officeDocument/2006/relationships/tags" Target="../tags/tag61.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notesSlide" Target="../notesSlides/notesSlide7.xml"/><Relationship Id="rId4"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image" Target="../media/image1.emf"/><Relationship Id="rId2" Type="http://schemas.openxmlformats.org/officeDocument/2006/relationships/tags" Target="../tags/tag63.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notesSlide" Target="../notesSlides/notesSlide8.xml"/><Relationship Id="rId4"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1.emf"/><Relationship Id="rId2" Type="http://schemas.openxmlformats.org/officeDocument/2006/relationships/tags" Target="../tags/tag65.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notesSlide" Target="../notesSlides/notesSlide9.xml"/><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p:custDataLst>
              <p:tags r:id="rId2"/>
            </p:custDataLst>
            <p:extLst>
              <p:ext uri="{D42A27DB-BD31-4B8C-83A1-F6EECF244321}">
                <p14:modId xmlns:p14="http://schemas.microsoft.com/office/powerpoint/2010/main" val="3488391035"/>
              </p:ext>
            </p:ext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60948" name="Diapositiva de think-cell" r:id="rId6" imgW="421" imgH="423" progId="TCLayout.ActiveDocument.1">
                  <p:embed/>
                </p:oleObj>
              </mc:Choice>
              <mc:Fallback>
                <p:oleObj name="Diapositiva de think-cell" r:id="rId6" imgW="421" imgH="423" progId="TCLayout.ActiveDocument.1">
                  <p:embed/>
                  <p:pic>
                    <p:nvPicPr>
                      <p:cNvPr id="0" name=""/>
                      <p:cNvPicPr/>
                      <p:nvPr/>
                    </p:nvPicPr>
                    <p:blipFill>
                      <a:blip r:embed="rId7"/>
                      <a:stretch>
                        <a:fillRect/>
                      </a:stretch>
                    </p:blipFill>
                    <p:spPr>
                      <a:xfrm>
                        <a:off x="1591" y="1591"/>
                        <a:ext cx="1588" cy="1588"/>
                      </a:xfrm>
                      <a:prstGeom prst="rect">
                        <a:avLst/>
                      </a:prstGeom>
                    </p:spPr>
                  </p:pic>
                </p:oleObj>
              </mc:Fallback>
            </mc:AlternateContent>
          </a:graphicData>
        </a:graphic>
      </p:graphicFrame>
      <p:sp>
        <p:nvSpPr>
          <p:cNvPr id="2" name="Rectángulo 1" hidden="1"/>
          <p:cNvSpPr/>
          <p:nvPr>
            <p:custDataLst>
              <p:tags r:id="rId3"/>
            </p:custDataLst>
          </p:nvPr>
        </p:nvSpPr>
        <p:spPr>
          <a:xfrm>
            <a:off x="4" y="6"/>
            <a:ext cx="158751" cy="158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4400" b="1" dirty="0">
              <a:latin typeface="Arial" panose="020B0604020202020204" pitchFamily="34" charset="0"/>
              <a:ea typeface="+mj-ea"/>
              <a:cs typeface="+mj-cs"/>
              <a:sym typeface="Arial" panose="020B0604020202020204" pitchFamily="34" charset="0"/>
            </a:endParaRPr>
          </a:p>
        </p:txBody>
      </p:sp>
      <p:sp>
        <p:nvSpPr>
          <p:cNvPr id="6" name="Título 5">
            <a:extLst>
              <a:ext uri="{FF2B5EF4-FFF2-40B4-BE49-F238E27FC236}">
                <a16:creationId xmlns:a16="http://schemas.microsoft.com/office/drawing/2014/main" id="{40447380-3E61-4E42-AFCA-CAF1866AAF93}"/>
              </a:ext>
            </a:extLst>
          </p:cNvPr>
          <p:cNvSpPr>
            <a:spLocks noGrp="1"/>
          </p:cNvSpPr>
          <p:nvPr>
            <p:ph type="ctrTitle"/>
          </p:nvPr>
        </p:nvSpPr>
        <p:spPr>
          <a:xfrm>
            <a:off x="709650" y="1487655"/>
            <a:ext cx="12834900" cy="2570536"/>
          </a:xfrm>
        </p:spPr>
        <p:txBody>
          <a:bodyPr>
            <a:normAutofit/>
          </a:bodyPr>
          <a:lstStyle/>
          <a:p>
            <a:br>
              <a:rPr lang="en-US" sz="4000" b="1" dirty="0">
                <a:solidFill>
                  <a:schemeClr val="accent2">
                    <a:lumMod val="25000"/>
                  </a:schemeClr>
                </a:solidFill>
              </a:rPr>
            </a:br>
            <a:r>
              <a:rPr lang="en-US" sz="4000" b="1" dirty="0">
                <a:solidFill>
                  <a:schemeClr val="accent5">
                    <a:lumMod val="75000"/>
                  </a:schemeClr>
                </a:solidFill>
              </a:rPr>
              <a:t>Working group on euro risk-free rates</a:t>
            </a:r>
            <a:br>
              <a:rPr lang="en-US" sz="4000" b="1" dirty="0">
                <a:solidFill>
                  <a:schemeClr val="accent5">
                    <a:lumMod val="75000"/>
                  </a:schemeClr>
                </a:solidFill>
              </a:rPr>
            </a:br>
            <a:endParaRPr lang="en-US" sz="4000" b="1" dirty="0">
              <a:solidFill>
                <a:schemeClr val="accent5">
                  <a:lumMod val="75000"/>
                </a:schemeClr>
              </a:solidFill>
            </a:endParaRPr>
          </a:p>
        </p:txBody>
      </p:sp>
      <p:sp>
        <p:nvSpPr>
          <p:cNvPr id="9" name="Marcador de texto 8">
            <a:extLst>
              <a:ext uri="{FF2B5EF4-FFF2-40B4-BE49-F238E27FC236}">
                <a16:creationId xmlns:a16="http://schemas.microsoft.com/office/drawing/2014/main" id="{846C0DCE-BC9C-49A6-A719-B8608011D8B4}"/>
              </a:ext>
            </a:extLst>
          </p:cNvPr>
          <p:cNvSpPr>
            <a:spLocks noGrp="1"/>
          </p:cNvSpPr>
          <p:nvPr>
            <p:ph type="body" sz="quarter" idx="14"/>
          </p:nvPr>
        </p:nvSpPr>
        <p:spPr/>
        <p:txBody>
          <a:bodyPr/>
          <a:lstStyle/>
          <a:p>
            <a:r>
              <a:rPr lang="en-US" sz="1600" dirty="0"/>
              <a:t>SG#7 Communication and Education | November 2020</a:t>
            </a:r>
          </a:p>
        </p:txBody>
      </p:sp>
      <p:sp>
        <p:nvSpPr>
          <p:cNvPr id="7" name="Título 5">
            <a:extLst>
              <a:ext uri="{FF2B5EF4-FFF2-40B4-BE49-F238E27FC236}">
                <a16:creationId xmlns:a16="http://schemas.microsoft.com/office/drawing/2014/main" id="{9E42B61B-31FF-42C4-A806-C4DA8F123829}"/>
              </a:ext>
            </a:extLst>
          </p:cNvPr>
          <p:cNvSpPr txBox="1">
            <a:spLocks/>
          </p:cNvSpPr>
          <p:nvPr/>
        </p:nvSpPr>
        <p:spPr>
          <a:xfrm>
            <a:off x="709650" y="2668272"/>
            <a:ext cx="12834900" cy="2570536"/>
          </a:xfrm>
          <a:prstGeom prst="rect">
            <a:avLst/>
          </a:prstGeom>
        </p:spPr>
        <p:txBody>
          <a:bodyPr vert="horz" lIns="91430" tIns="45718" rIns="91430" bIns="45718" rtlCol="0" anchor="t">
            <a:normAutofit/>
          </a:bodyPr>
          <a:lstStyle>
            <a:lvl1pPr algn="l" defTabSz="914400" rtl="0" eaLnBrk="1" latinLnBrk="0" hangingPunct="1">
              <a:lnSpc>
                <a:spcPct val="90000"/>
              </a:lnSpc>
              <a:spcBef>
                <a:spcPct val="0"/>
              </a:spcBef>
              <a:buNone/>
              <a:defRPr sz="4100" kern="1200">
                <a:solidFill>
                  <a:schemeClr val="accent2">
                    <a:lumMod val="50000"/>
                  </a:schemeClr>
                </a:solidFill>
                <a:latin typeface="+mj-lt"/>
                <a:ea typeface="+mj-ea"/>
                <a:cs typeface="+mj-cs"/>
              </a:defRPr>
            </a:lvl1pPr>
          </a:lstStyle>
          <a:p>
            <a:br>
              <a:rPr lang="en-US" sz="2800" b="1" dirty="0">
                <a:solidFill>
                  <a:schemeClr val="accent5"/>
                </a:solidFill>
              </a:rPr>
            </a:br>
            <a:r>
              <a:rPr lang="en-US" sz="2800" b="1" dirty="0">
                <a:solidFill>
                  <a:schemeClr val="accent5"/>
                </a:solidFill>
              </a:rPr>
              <a:t>EURIBOR fallback trigger events</a:t>
            </a:r>
          </a:p>
          <a:p>
            <a:r>
              <a:rPr lang="en-US" sz="2800" b="1" dirty="0">
                <a:solidFill>
                  <a:schemeClr val="accent5"/>
                </a:solidFill>
              </a:rPr>
              <a:t>EURIBOR fallback measures for cash products</a:t>
            </a:r>
            <a:br>
              <a:rPr lang="en-US" sz="2800" b="1" dirty="0">
                <a:solidFill>
                  <a:schemeClr val="accent5"/>
                </a:solidFill>
              </a:rPr>
            </a:br>
            <a:endParaRPr lang="en-US" sz="2800" b="1" dirty="0">
              <a:solidFill>
                <a:schemeClr val="accent5"/>
              </a:solidFill>
            </a:endParaRPr>
          </a:p>
        </p:txBody>
      </p:sp>
    </p:spTree>
    <p:extLst>
      <p:ext uri="{BB962C8B-B14F-4D97-AF65-F5344CB8AC3E}">
        <p14:creationId xmlns:p14="http://schemas.microsoft.com/office/powerpoint/2010/main" val="3880697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p:custDataLst>
              <p:tags r:id="rId2"/>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212044" name="Diapositiva de think-cell" r:id="rId6" imgW="421" imgH="423" progId="TCLayout.ActiveDocument.1">
                  <p:embed/>
                </p:oleObj>
              </mc:Choice>
              <mc:Fallback>
                <p:oleObj name="Diapositiva de think-cell" r:id="rId6" imgW="421" imgH="423" progId="TCLayout.ActiveDocument.1">
                  <p:embed/>
                  <p:pic>
                    <p:nvPicPr>
                      <p:cNvPr id="3" name="Objeto 2" hidden="1"/>
                      <p:cNvPicPr/>
                      <p:nvPr/>
                    </p:nvPicPr>
                    <p:blipFill>
                      <a:blip r:embed="rId7"/>
                      <a:stretch>
                        <a:fillRect/>
                      </a:stretch>
                    </p:blipFill>
                    <p:spPr>
                      <a:xfrm>
                        <a:off x="1591" y="1591"/>
                        <a:ext cx="1588" cy="1588"/>
                      </a:xfrm>
                      <a:prstGeom prst="rect">
                        <a:avLst/>
                      </a:prstGeom>
                    </p:spPr>
                  </p:pic>
                </p:oleObj>
              </mc:Fallback>
            </mc:AlternateContent>
          </a:graphicData>
        </a:graphic>
      </p:graphicFrame>
      <p:sp>
        <p:nvSpPr>
          <p:cNvPr id="2" name="Rectángulo 1" hidden="1"/>
          <p:cNvSpPr/>
          <p:nvPr>
            <p:custDataLst>
              <p:tags r:id="rId3"/>
            </p:custDataLst>
          </p:nvPr>
        </p:nvSpPr>
        <p:spPr>
          <a:xfrm>
            <a:off x="4" y="6"/>
            <a:ext cx="158751" cy="158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4100" b="1" dirty="0">
              <a:latin typeface="Arial" panose="020B0604020202020204" pitchFamily="34" charset="0"/>
              <a:ea typeface="+mj-ea"/>
              <a:cs typeface="+mj-cs"/>
              <a:sym typeface="Arial" panose="020B0604020202020204" pitchFamily="34" charset="0"/>
            </a:endParaRPr>
          </a:p>
        </p:txBody>
      </p:sp>
      <p:sp>
        <p:nvSpPr>
          <p:cNvPr id="6" name="Título 5">
            <a:extLst>
              <a:ext uri="{FF2B5EF4-FFF2-40B4-BE49-F238E27FC236}">
                <a16:creationId xmlns:a16="http://schemas.microsoft.com/office/drawing/2014/main" id="{40447380-3E61-4E42-AFCA-CAF1866AAF93}"/>
              </a:ext>
            </a:extLst>
          </p:cNvPr>
          <p:cNvSpPr>
            <a:spLocks noGrp="1"/>
          </p:cNvSpPr>
          <p:nvPr>
            <p:ph type="ctrTitle"/>
          </p:nvPr>
        </p:nvSpPr>
        <p:spPr>
          <a:xfrm>
            <a:off x="709650" y="1487655"/>
            <a:ext cx="12834900" cy="2570536"/>
          </a:xfrm>
        </p:spPr>
        <p:txBody>
          <a:bodyPr>
            <a:normAutofit/>
          </a:bodyPr>
          <a:lstStyle/>
          <a:p>
            <a:br>
              <a:rPr lang="en-US" sz="4000" b="1" dirty="0">
                <a:solidFill>
                  <a:schemeClr val="accent2">
                    <a:lumMod val="25000"/>
                  </a:schemeClr>
                </a:solidFill>
              </a:rPr>
            </a:br>
            <a:r>
              <a:rPr lang="en-US" sz="4000" b="1" dirty="0">
                <a:solidFill>
                  <a:schemeClr val="accent5">
                    <a:lumMod val="75000"/>
                  </a:schemeClr>
                </a:solidFill>
              </a:rPr>
              <a:t>Public consultation on </a:t>
            </a:r>
            <a:br>
              <a:rPr lang="en-US" sz="4000" b="1" dirty="0">
                <a:solidFill>
                  <a:schemeClr val="accent5">
                    <a:lumMod val="75000"/>
                  </a:schemeClr>
                </a:solidFill>
              </a:rPr>
            </a:br>
            <a:r>
              <a:rPr lang="en-US" sz="4000" b="1" dirty="0">
                <a:solidFill>
                  <a:schemeClr val="accent5">
                    <a:lumMod val="75000"/>
                  </a:schemeClr>
                </a:solidFill>
              </a:rPr>
              <a:t>EURIBOR fallback trigger events</a:t>
            </a:r>
          </a:p>
        </p:txBody>
      </p:sp>
      <p:sp>
        <p:nvSpPr>
          <p:cNvPr id="7" name="Título 5">
            <a:extLst>
              <a:ext uri="{FF2B5EF4-FFF2-40B4-BE49-F238E27FC236}">
                <a16:creationId xmlns:a16="http://schemas.microsoft.com/office/drawing/2014/main" id="{9E42B61B-31FF-42C4-A806-C4DA8F123829}"/>
              </a:ext>
            </a:extLst>
          </p:cNvPr>
          <p:cNvSpPr txBox="1">
            <a:spLocks/>
          </p:cNvSpPr>
          <p:nvPr/>
        </p:nvSpPr>
        <p:spPr>
          <a:xfrm>
            <a:off x="709650" y="2668272"/>
            <a:ext cx="12834900" cy="2570536"/>
          </a:xfrm>
          <a:prstGeom prst="rect">
            <a:avLst/>
          </a:prstGeom>
        </p:spPr>
        <p:txBody>
          <a:bodyPr vert="horz" lIns="91430" tIns="45718" rIns="91430" bIns="45718" rtlCol="0" anchor="t">
            <a:normAutofit/>
          </a:bodyPr>
          <a:lstStyle>
            <a:lvl1pPr algn="l" defTabSz="914400" rtl="0" eaLnBrk="1" latinLnBrk="0" hangingPunct="1">
              <a:lnSpc>
                <a:spcPct val="90000"/>
              </a:lnSpc>
              <a:spcBef>
                <a:spcPct val="0"/>
              </a:spcBef>
              <a:buNone/>
              <a:defRPr sz="4100" kern="1200">
                <a:solidFill>
                  <a:schemeClr val="accent2">
                    <a:lumMod val="50000"/>
                  </a:schemeClr>
                </a:solidFill>
                <a:latin typeface="+mj-lt"/>
                <a:ea typeface="+mj-ea"/>
                <a:cs typeface="+mj-cs"/>
              </a:defRPr>
            </a:lvl1pPr>
          </a:lstStyle>
          <a:p>
            <a:endParaRPr lang="en-US" sz="2800" b="1" dirty="0">
              <a:solidFill>
                <a:schemeClr val="accent5"/>
              </a:solidFill>
            </a:endParaRPr>
          </a:p>
        </p:txBody>
      </p:sp>
    </p:spTree>
    <p:extLst>
      <p:ext uri="{BB962C8B-B14F-4D97-AF65-F5344CB8AC3E}">
        <p14:creationId xmlns:p14="http://schemas.microsoft.com/office/powerpoint/2010/main" val="1704524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p:custDataLst>
              <p:tags r:id="rId2"/>
            </p:custDataLst>
            <p:extLst>
              <p:ext uri="{D42A27DB-BD31-4B8C-83A1-F6EECF244321}">
                <p14:modId xmlns:p14="http://schemas.microsoft.com/office/powerpoint/2010/main" val="2450680867"/>
              </p:ext>
            </p:ext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207969" name="Diapositiva de think-cell" r:id="rId6" imgW="499" imgH="499" progId="TCLayout.ActiveDocument.1">
                  <p:embed/>
                </p:oleObj>
              </mc:Choice>
              <mc:Fallback>
                <p:oleObj name="Diapositiva de think-cell" r:id="rId6" imgW="499" imgH="499" progId="TCLayout.ActiveDocument.1">
                  <p:embed/>
                  <p:pic>
                    <p:nvPicPr>
                      <p:cNvPr id="0" name=""/>
                      <p:cNvPicPr/>
                      <p:nvPr/>
                    </p:nvPicPr>
                    <p:blipFill>
                      <a:blip r:embed="rId7"/>
                      <a:stretch>
                        <a:fillRect/>
                      </a:stretch>
                    </p:blipFill>
                    <p:spPr>
                      <a:xfrm>
                        <a:off x="1591" y="1591"/>
                        <a:ext cx="1588" cy="1588"/>
                      </a:xfrm>
                      <a:prstGeom prst="rect">
                        <a:avLst/>
                      </a:prstGeom>
                    </p:spPr>
                  </p:pic>
                </p:oleObj>
              </mc:Fallback>
            </mc:AlternateContent>
          </a:graphicData>
        </a:graphic>
      </p:graphicFrame>
      <p:sp>
        <p:nvSpPr>
          <p:cNvPr id="2" name="Rectángulo 1" hidden="1"/>
          <p:cNvSpPr/>
          <p:nvPr>
            <p:custDataLst>
              <p:tags r:id="rId3"/>
            </p:custDataLst>
          </p:nvPr>
        </p:nvSpPr>
        <p:spPr>
          <a:xfrm>
            <a:off x="4" y="6"/>
            <a:ext cx="158751" cy="158751"/>
          </a:xfrm>
          <a:prstGeom prst="rect">
            <a:avLst/>
          </a:prstGeom>
          <a:solidFill>
            <a:schemeClr val="tx2"/>
          </a:solidFill>
        </p:spPr>
        <p:txBody>
          <a:bodyPr wrap="none" lIns="0" tIns="0" rIns="0" bIns="0" rtlCol="0" anchor="ctr">
            <a:noAutofit/>
          </a:bodyPr>
          <a:lstStyle/>
          <a:p>
            <a:pPr algn="ctr" defTabSz="356574" fontAlgn="base">
              <a:spcBef>
                <a:spcPct val="0"/>
              </a:spcBef>
              <a:spcAft>
                <a:spcPct val="0"/>
              </a:spcAft>
            </a:pPr>
            <a:endParaRPr lang="en-US" sz="2400" b="1"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63" name="122 CuadroTexto"/>
          <p:cNvSpPr txBox="1"/>
          <p:nvPr/>
        </p:nvSpPr>
        <p:spPr>
          <a:xfrm>
            <a:off x="1775405" y="2278429"/>
            <a:ext cx="10070232" cy="2269065"/>
          </a:xfrm>
          <a:prstGeom prst="rect">
            <a:avLst/>
          </a:prstGeom>
          <a:noFill/>
          <a:ln>
            <a:noFill/>
            <a:prstDash val="dash"/>
          </a:ln>
        </p:spPr>
        <p:txBody>
          <a:bodyPr wrap="square" lIns="0" tIns="143980" rIns="0" bIns="0" rtlCol="0" anchor="t" anchorCtr="0">
            <a:noAutofit/>
          </a:bodyPr>
          <a:lstStyle>
            <a:defPPr>
              <a:defRPr lang="es-ES_tradnl"/>
            </a:defPPr>
            <a:lvl1pPr marL="171450" indent="-171450">
              <a:spcBef>
                <a:spcPts val="3000"/>
              </a:spcBef>
              <a:spcAft>
                <a:spcPts val="600"/>
              </a:spcAft>
              <a:buSzPct val="120000"/>
              <a:buBlip>
                <a:blip r:embed="rId8"/>
              </a:buBlip>
              <a:defRPr sz="1400" u="none">
                <a:solidFill>
                  <a:schemeClr val="bg2"/>
                </a:solidFill>
                <a:latin typeface="+mn-lt"/>
                <a:cs typeface="Arial" panose="020B0604020202020204" pitchFamily="34" charset="0"/>
              </a:defRPr>
            </a:lvl1pPr>
          </a:lstStyle>
          <a:p>
            <a:pPr marL="271429" indent="-179368" algn="just" defTabSz="356574" fontAlgn="base">
              <a:lnSpc>
                <a:spcPct val="114000"/>
              </a:lnSpc>
              <a:spcBef>
                <a:spcPts val="600"/>
              </a:spcBef>
              <a:spcAft>
                <a:spcPts val="900"/>
              </a:spcAft>
              <a:buFont typeface="Arial" panose="020B0604020202020204" pitchFamily="34" charset="0"/>
              <a:buChar char="•"/>
            </a:pPr>
            <a:r>
              <a:rPr lang="en-US" dirty="0">
                <a:solidFill>
                  <a:srgbClr val="595959"/>
                </a:solidFill>
                <a:latin typeface="+mj-lt"/>
                <a:ea typeface="ＭＳ Ｐゴシック" pitchFamily="34" charset="-128"/>
              </a:rPr>
              <a:t>Four main </a:t>
            </a:r>
            <a:r>
              <a:rPr lang="en-US" b="1" dirty="0">
                <a:solidFill>
                  <a:srgbClr val="595959"/>
                </a:solidFill>
                <a:latin typeface="+mj-lt"/>
                <a:ea typeface="ＭＳ Ｐゴシック" pitchFamily="34" charset="-128"/>
              </a:rPr>
              <a:t>considerations regarding the scope </a:t>
            </a:r>
            <a:r>
              <a:rPr lang="en-US" dirty="0">
                <a:solidFill>
                  <a:srgbClr val="595959"/>
                </a:solidFill>
                <a:latin typeface="+mj-lt"/>
                <a:ea typeface="ＭＳ Ｐゴシック" pitchFamily="34" charset="-128"/>
              </a:rPr>
              <a:t>of the public consultation on EURIBOR trigger events:</a:t>
            </a:r>
          </a:p>
          <a:p>
            <a:pPr marL="720635" lvl="1" indent="-271429" defTabSz="356574" fontAlgn="base">
              <a:lnSpc>
                <a:spcPct val="114000"/>
              </a:lnSpc>
              <a:buFont typeface="Wingdings" panose="05000000000000000000" pitchFamily="2" charset="2"/>
              <a:buChar char="ü"/>
              <a:tabLst>
                <a:tab pos="1342858" algn="l"/>
              </a:tabLst>
            </a:pPr>
            <a:r>
              <a:rPr lang="en-US" sz="1500" dirty="0">
                <a:solidFill>
                  <a:srgbClr val="595959"/>
                </a:solidFill>
                <a:latin typeface="+mj-lt"/>
                <a:ea typeface="ＭＳ Ｐゴシック" pitchFamily="34" charset="-128"/>
                <a:cs typeface="Arial" panose="020B0604020202020204" pitchFamily="34" charset="0"/>
              </a:rPr>
              <a:t>Covers all asset classes and proposes the use of the same trigger events for all to ensure as much consistency as possible</a:t>
            </a:r>
          </a:p>
          <a:p>
            <a:pPr marL="720635" lvl="1" indent="-271429" defTabSz="356574" fontAlgn="base">
              <a:lnSpc>
                <a:spcPct val="114000"/>
              </a:lnSpc>
              <a:buFont typeface="Wingdings" panose="05000000000000000000" pitchFamily="2" charset="2"/>
              <a:buChar char="ü"/>
              <a:tabLst>
                <a:tab pos="1342858" algn="l"/>
              </a:tabLst>
            </a:pPr>
            <a:r>
              <a:rPr lang="en-US" sz="1500" dirty="0">
                <a:solidFill>
                  <a:srgbClr val="595959"/>
                </a:solidFill>
                <a:latin typeface="+mj-lt"/>
                <a:ea typeface="ＭＳ Ｐゴシック" pitchFamily="34" charset="-128"/>
                <a:cs typeface="Arial" panose="020B0604020202020204" pitchFamily="34" charset="0"/>
              </a:rPr>
              <a:t>Covers the permanent discontinuation of EURIBOR, but does not cover any potential temporary unavailability of EURIBOR</a:t>
            </a:r>
          </a:p>
          <a:p>
            <a:pPr marL="720635" lvl="1" indent="-271429" defTabSz="356574" fontAlgn="base">
              <a:lnSpc>
                <a:spcPct val="114000"/>
              </a:lnSpc>
              <a:buFont typeface="Wingdings" panose="05000000000000000000" pitchFamily="2" charset="2"/>
              <a:buChar char="ü"/>
              <a:tabLst>
                <a:tab pos="1342858" algn="l"/>
              </a:tabLst>
            </a:pPr>
            <a:r>
              <a:rPr lang="en-US" sz="1500" dirty="0">
                <a:solidFill>
                  <a:srgbClr val="595959"/>
                </a:solidFill>
                <a:latin typeface="+mj-lt"/>
                <a:ea typeface="ＭＳ Ｐゴシック" pitchFamily="34" charset="-128"/>
                <a:cs typeface="Arial" panose="020B0604020202020204" pitchFamily="34" charset="0"/>
              </a:rPr>
              <a:t>Covers the permanent discontinuation of all EURIBOR tenors. The discontinuation of some tenors, but not all, is out of the scope of both consultations.</a:t>
            </a:r>
          </a:p>
          <a:p>
            <a:pPr marL="720635" lvl="1" indent="-271429" defTabSz="356574" fontAlgn="base">
              <a:lnSpc>
                <a:spcPct val="114000"/>
              </a:lnSpc>
              <a:buFont typeface="Wingdings" panose="05000000000000000000" pitchFamily="2" charset="2"/>
              <a:buChar char="ü"/>
              <a:tabLst>
                <a:tab pos="1342858" algn="l"/>
              </a:tabLst>
            </a:pPr>
            <a:r>
              <a:rPr lang="en-US" sz="1500" dirty="0">
                <a:solidFill>
                  <a:srgbClr val="595959"/>
                </a:solidFill>
                <a:latin typeface="+mj-lt"/>
                <a:ea typeface="ＭＳ Ｐゴシック" pitchFamily="34" charset="-128"/>
                <a:cs typeface="Arial" panose="020B0604020202020204" pitchFamily="34" charset="0"/>
              </a:rPr>
              <a:t>Acknowledges recommendations made by market associations (e.g. ISDA, LMA, AFME)</a:t>
            </a:r>
            <a:endParaRPr lang="en-GB" sz="1500" dirty="0">
              <a:solidFill>
                <a:srgbClr val="595959"/>
              </a:solidFill>
              <a:latin typeface="+mj-lt"/>
              <a:ea typeface="ＭＳ Ｐゴシック" pitchFamily="34" charset="-128"/>
              <a:cs typeface="Arial" panose="020B0604020202020204" pitchFamily="34" charset="0"/>
            </a:endParaRPr>
          </a:p>
          <a:p>
            <a:pPr marL="449206" lvl="1" defTabSz="356574" fontAlgn="base">
              <a:lnSpc>
                <a:spcPct val="114000"/>
              </a:lnSpc>
              <a:tabLst>
                <a:tab pos="1342858" algn="l"/>
              </a:tabLst>
            </a:pPr>
            <a:endParaRPr lang="en-GB" sz="1500" u="sng" strike="sngStrike" dirty="0">
              <a:solidFill>
                <a:srgbClr val="595959"/>
              </a:solidFill>
              <a:latin typeface="+mj-lt"/>
              <a:ea typeface="ＭＳ Ｐゴシック" pitchFamily="34" charset="-128"/>
            </a:endParaRPr>
          </a:p>
          <a:p>
            <a:pPr marL="271429" indent="-179368" algn="just" defTabSz="356574" fontAlgn="base">
              <a:lnSpc>
                <a:spcPct val="114000"/>
              </a:lnSpc>
              <a:spcBef>
                <a:spcPts val="0"/>
              </a:spcBef>
              <a:spcAft>
                <a:spcPts val="900"/>
              </a:spcAft>
              <a:buFont typeface="Arial" panose="020B0604020202020204" pitchFamily="34" charset="0"/>
              <a:buChar char="•"/>
            </a:pPr>
            <a:endParaRPr lang="es-ES" dirty="0">
              <a:solidFill>
                <a:srgbClr val="595959"/>
              </a:solidFill>
              <a:latin typeface="+mj-lt"/>
              <a:ea typeface="ＭＳ Ｐゴシック" pitchFamily="34" charset="-128"/>
            </a:endParaRPr>
          </a:p>
        </p:txBody>
      </p:sp>
      <p:sp>
        <p:nvSpPr>
          <p:cNvPr id="4" name="Rectángulo 3"/>
          <p:cNvSpPr/>
          <p:nvPr/>
        </p:nvSpPr>
        <p:spPr>
          <a:xfrm>
            <a:off x="249416" y="1206668"/>
            <a:ext cx="1525991" cy="917072"/>
          </a:xfrm>
          <a:prstGeom prst="rect">
            <a:avLst/>
          </a:prstGeom>
          <a:solidFill>
            <a:srgbClr val="BDDBE3">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987" tIns="0" rIns="71993" bIns="0" rtlCol="0" anchor="ctr"/>
          <a:lstStyle/>
          <a:p>
            <a:pPr algn="ctr"/>
            <a:r>
              <a:rPr lang="es-ES" sz="1500" b="1" dirty="0" err="1">
                <a:solidFill>
                  <a:prstClr val="black">
                    <a:lumMod val="65000"/>
                    <a:lumOff val="35000"/>
                  </a:prstClr>
                </a:solidFill>
              </a:rPr>
              <a:t>Objective</a:t>
            </a:r>
            <a:r>
              <a:rPr lang="es-ES" sz="1500" dirty="0">
                <a:solidFill>
                  <a:schemeClr val="bg2">
                    <a:lumMod val="50000"/>
                    <a:lumOff val="50000"/>
                  </a:schemeClr>
                </a:solidFill>
              </a:rPr>
              <a:t> </a:t>
            </a:r>
          </a:p>
        </p:txBody>
      </p:sp>
      <p:sp>
        <p:nvSpPr>
          <p:cNvPr id="8" name="Rectángulo 7"/>
          <p:cNvSpPr/>
          <p:nvPr/>
        </p:nvSpPr>
        <p:spPr>
          <a:xfrm>
            <a:off x="249416" y="2380029"/>
            <a:ext cx="1525991" cy="2219652"/>
          </a:xfrm>
          <a:prstGeom prst="rect">
            <a:avLst/>
          </a:prstGeom>
          <a:solidFill>
            <a:srgbClr val="BDDBE3">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987" tIns="0" rIns="71993" bIns="0" rtlCol="0" anchor="ctr"/>
          <a:lstStyle/>
          <a:p>
            <a:pPr algn="ctr"/>
            <a:r>
              <a:rPr lang="es-ES" sz="1500" b="1" dirty="0" err="1">
                <a:solidFill>
                  <a:prstClr val="black">
                    <a:lumMod val="65000"/>
                    <a:lumOff val="35000"/>
                  </a:prstClr>
                </a:solidFill>
              </a:rPr>
              <a:t>Scope</a:t>
            </a:r>
            <a:r>
              <a:rPr lang="es-ES" sz="1500" b="1" dirty="0">
                <a:solidFill>
                  <a:prstClr val="black">
                    <a:lumMod val="65000"/>
                    <a:lumOff val="35000"/>
                  </a:prstClr>
                </a:solidFill>
              </a:rPr>
              <a:t> </a:t>
            </a:r>
          </a:p>
        </p:txBody>
      </p:sp>
      <p:sp>
        <p:nvSpPr>
          <p:cNvPr id="13" name="Rectángulo 12"/>
          <p:cNvSpPr/>
          <p:nvPr/>
        </p:nvSpPr>
        <p:spPr>
          <a:xfrm>
            <a:off x="1684151" y="1263956"/>
            <a:ext cx="10161489" cy="881776"/>
          </a:xfrm>
          <a:prstGeom prst="rect">
            <a:avLst/>
          </a:prstGeom>
        </p:spPr>
        <p:txBody>
          <a:bodyPr wrap="square" lIns="91430" tIns="45718" rIns="91430" bIns="45718">
            <a:spAutoFit/>
          </a:bodyPr>
          <a:lstStyle/>
          <a:p>
            <a:pPr marL="271429" indent="-179368" algn="just" defTabSz="356574" fontAlgn="base">
              <a:lnSpc>
                <a:spcPct val="114000"/>
              </a:lnSpc>
              <a:spcAft>
                <a:spcPts val="900"/>
              </a:spcAft>
              <a:buFont typeface="Arial" panose="020B0604020202020204" pitchFamily="34" charset="0"/>
              <a:buChar char="•"/>
            </a:pPr>
            <a:r>
              <a:rPr lang="en-GB" sz="1500" b="1" dirty="0">
                <a:solidFill>
                  <a:srgbClr val="595959"/>
                </a:solidFill>
                <a:ea typeface="ＭＳ Ｐゴシック" pitchFamily="34" charset="-128"/>
              </a:rPr>
              <a:t>Identify a generic set of potential events that would trigger the activation of EURIBOR fallbacks </a:t>
            </a:r>
            <a:r>
              <a:rPr lang="en-GB" sz="1500" dirty="0">
                <a:solidFill>
                  <a:srgbClr val="595959"/>
                </a:solidFill>
                <a:ea typeface="ＭＳ Ｐゴシック" pitchFamily="34" charset="-128"/>
              </a:rPr>
              <a:t>that market participants could consider including in their contracts and financial instruments referencing EURIBOR. Market participants are invited to provide feedback on the proposed EURIBOR fallback trigger events.</a:t>
            </a:r>
            <a:endParaRPr lang="es-ES" sz="1500" dirty="0">
              <a:solidFill>
                <a:srgbClr val="595959"/>
              </a:solidFill>
              <a:ea typeface="ＭＳ Ｐゴシック" pitchFamily="34" charset="-128"/>
            </a:endParaRPr>
          </a:p>
        </p:txBody>
      </p:sp>
      <p:sp>
        <p:nvSpPr>
          <p:cNvPr id="18" name="Rectángulo 3">
            <a:extLst>
              <a:ext uri="{FF2B5EF4-FFF2-40B4-BE49-F238E27FC236}">
                <a16:creationId xmlns:a16="http://schemas.microsoft.com/office/drawing/2014/main" id="{F9E7252F-7723-49A6-963A-014008925FD2}"/>
              </a:ext>
            </a:extLst>
          </p:cNvPr>
          <p:cNvSpPr/>
          <p:nvPr/>
        </p:nvSpPr>
        <p:spPr>
          <a:xfrm>
            <a:off x="1775404" y="4853136"/>
            <a:ext cx="10070232" cy="1671223"/>
          </a:xfrm>
          <a:prstGeom prst="rect">
            <a:avLst/>
          </a:prstGeom>
        </p:spPr>
        <p:txBody>
          <a:bodyPr wrap="square" lIns="91430" tIns="45718" rIns="91430" bIns="45718">
            <a:spAutoFit/>
          </a:bodyPr>
          <a:lstStyle/>
          <a:p>
            <a:pPr marL="271429" indent="-179368" algn="just" defTabSz="356574" fontAlgn="base">
              <a:lnSpc>
                <a:spcPct val="114000"/>
              </a:lnSpc>
              <a:spcAft>
                <a:spcPts val="900"/>
              </a:spcAft>
              <a:buFont typeface="Arial" panose="020B0604020202020204" pitchFamily="34" charset="0"/>
              <a:buChar char="•"/>
            </a:pPr>
            <a:r>
              <a:rPr lang="en-US" sz="1500" b="1" dirty="0">
                <a:solidFill>
                  <a:srgbClr val="595959"/>
                </a:solidFill>
                <a:ea typeface="ＭＳ Ｐゴシック" pitchFamily="34" charset="-128"/>
              </a:rPr>
              <a:t>The consultation paper is based on the current legislative framework in the EU.</a:t>
            </a:r>
            <a:r>
              <a:rPr lang="en-US" sz="1500" dirty="0">
                <a:solidFill>
                  <a:srgbClr val="595959"/>
                </a:solidFill>
                <a:ea typeface="ＭＳ Ｐゴシック" pitchFamily="34" charset="-128"/>
              </a:rPr>
              <a:t> </a:t>
            </a:r>
            <a:r>
              <a:rPr lang="en-GB" sz="1500" dirty="0">
                <a:solidFill>
                  <a:srgbClr val="595959"/>
                </a:solidFill>
                <a:ea typeface="ＭＳ Ｐゴシック" pitchFamily="34" charset="-128"/>
              </a:rPr>
              <a:t>It should be noted that on 24 July 2020, the European Commission published a proposal for a Regulation of the European Parliament and of the Council amending the BMR as regards the exemption of certain third country foreign exchange benchmarks and the designation of replacement benchmarks for certain benchmarks in cessation (LIBOR). </a:t>
            </a:r>
            <a:r>
              <a:rPr lang="en-US" sz="1500" dirty="0">
                <a:solidFill>
                  <a:srgbClr val="595959"/>
                </a:solidFill>
                <a:ea typeface="ＭＳ Ｐゴシック" pitchFamily="34" charset="-128"/>
              </a:rPr>
              <a:t>The proposal is currently being discussed by the Member States in the EU Council and the European Parliament and is expected to be published at the end of 2020.</a:t>
            </a:r>
          </a:p>
        </p:txBody>
      </p:sp>
      <p:sp>
        <p:nvSpPr>
          <p:cNvPr id="19" name="Rectángulo 7">
            <a:extLst>
              <a:ext uri="{FF2B5EF4-FFF2-40B4-BE49-F238E27FC236}">
                <a16:creationId xmlns:a16="http://schemas.microsoft.com/office/drawing/2014/main" id="{8D645732-3FD0-46D5-8785-2BA05F92FDE2}"/>
              </a:ext>
            </a:extLst>
          </p:cNvPr>
          <p:cNvSpPr/>
          <p:nvPr/>
        </p:nvSpPr>
        <p:spPr>
          <a:xfrm>
            <a:off x="256347" y="4812519"/>
            <a:ext cx="1525991" cy="1153161"/>
          </a:xfrm>
          <a:prstGeom prst="rect">
            <a:avLst/>
          </a:prstGeom>
          <a:solidFill>
            <a:srgbClr val="BDDBE3">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987" tIns="0" rIns="71993" bIns="0" rtlCol="0" anchor="ctr"/>
          <a:lstStyle/>
          <a:p>
            <a:pPr algn="ctr"/>
            <a:r>
              <a:rPr lang="es-ES" sz="1500" b="1" dirty="0">
                <a:solidFill>
                  <a:prstClr val="black">
                    <a:lumMod val="65000"/>
                    <a:lumOff val="35000"/>
                  </a:prstClr>
                </a:solidFill>
              </a:rPr>
              <a:t>EU</a:t>
            </a:r>
          </a:p>
          <a:p>
            <a:pPr algn="ctr"/>
            <a:r>
              <a:rPr lang="es-ES" sz="1500" b="1" dirty="0" err="1">
                <a:solidFill>
                  <a:prstClr val="black">
                    <a:lumMod val="65000"/>
                    <a:lumOff val="35000"/>
                  </a:prstClr>
                </a:solidFill>
              </a:rPr>
              <a:t>legislative</a:t>
            </a:r>
            <a:r>
              <a:rPr lang="es-ES" sz="1500" b="1" dirty="0">
                <a:solidFill>
                  <a:prstClr val="black">
                    <a:lumMod val="65000"/>
                    <a:lumOff val="35000"/>
                  </a:prstClr>
                </a:solidFill>
              </a:rPr>
              <a:t> </a:t>
            </a:r>
            <a:r>
              <a:rPr lang="es-ES" sz="1500" b="1" dirty="0" err="1">
                <a:solidFill>
                  <a:prstClr val="black">
                    <a:lumMod val="65000"/>
                    <a:lumOff val="35000"/>
                  </a:prstClr>
                </a:solidFill>
              </a:rPr>
              <a:t>framework</a:t>
            </a:r>
            <a:r>
              <a:rPr lang="es-ES" sz="1500" b="1" dirty="0">
                <a:solidFill>
                  <a:prstClr val="black">
                    <a:lumMod val="65000"/>
                    <a:lumOff val="35000"/>
                  </a:prstClr>
                </a:solidFill>
              </a:rPr>
              <a:t> </a:t>
            </a:r>
          </a:p>
        </p:txBody>
      </p:sp>
      <p:sp>
        <p:nvSpPr>
          <p:cNvPr id="20" name="Marcador de texto 3">
            <a:extLst>
              <a:ext uri="{FF2B5EF4-FFF2-40B4-BE49-F238E27FC236}">
                <a16:creationId xmlns:a16="http://schemas.microsoft.com/office/drawing/2014/main" id="{DC7A7DE5-D2BF-4105-BA7B-072BD0FADC2D}"/>
              </a:ext>
            </a:extLst>
          </p:cNvPr>
          <p:cNvSpPr txBox="1">
            <a:spLocks/>
          </p:cNvSpPr>
          <p:nvPr/>
        </p:nvSpPr>
        <p:spPr>
          <a:xfrm>
            <a:off x="736495" y="610739"/>
            <a:ext cx="11455508" cy="334836"/>
          </a:xfrm>
          <a:prstGeom prst="rect">
            <a:avLst/>
          </a:prstGeom>
        </p:spPr>
        <p:txBody>
          <a:bodyPr lIns="91430" tIns="45718" rIns="91430" bIns="45718"/>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8" indent="0" eaLnBrk="0" fontAlgn="base" hangingPunct="0">
              <a:spcBef>
                <a:spcPts val="600"/>
              </a:spcBef>
              <a:spcAft>
                <a:spcPts val="1200"/>
              </a:spcAft>
              <a:buNone/>
            </a:pPr>
            <a:r>
              <a:rPr lang="en-US" b="1" dirty="0">
                <a:solidFill>
                  <a:srgbClr val="DEEDF1">
                    <a:lumMod val="50000"/>
                  </a:srgbClr>
                </a:solidFill>
                <a:cs typeface="Arial" panose="020B0604020202020204" pitchFamily="34" charset="0"/>
              </a:rPr>
              <a:t>Public consultation on EURIBOR fallback trigger events – objective/scope</a:t>
            </a:r>
          </a:p>
        </p:txBody>
      </p:sp>
    </p:spTree>
    <p:extLst>
      <p:ext uri="{BB962C8B-B14F-4D97-AF65-F5344CB8AC3E}">
        <p14:creationId xmlns:p14="http://schemas.microsoft.com/office/powerpoint/2010/main" val="1529886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2223523"/>
              </p:ext>
            </p:extLst>
          </p:nvPr>
        </p:nvGraphicFramePr>
        <p:xfrm>
          <a:off x="263472" y="847100"/>
          <a:ext cx="11522990" cy="5512813"/>
        </p:xfrm>
        <a:graphic>
          <a:graphicData uri="http://schemas.openxmlformats.org/drawingml/2006/table">
            <a:tbl>
              <a:tblPr firstRow="1" firstCol="1" bandRow="1">
                <a:tableStyleId>{5C22544A-7EE6-4342-B048-85BDC9FD1C3A}</a:tableStyleId>
              </a:tblPr>
              <a:tblGrid>
                <a:gridCol w="230789">
                  <a:extLst>
                    <a:ext uri="{9D8B030D-6E8A-4147-A177-3AD203B41FA5}">
                      <a16:colId xmlns:a16="http://schemas.microsoft.com/office/drawing/2014/main" val="20000"/>
                    </a:ext>
                  </a:extLst>
                </a:gridCol>
                <a:gridCol w="5101785">
                  <a:extLst>
                    <a:ext uri="{9D8B030D-6E8A-4147-A177-3AD203B41FA5}">
                      <a16:colId xmlns:a16="http://schemas.microsoft.com/office/drawing/2014/main" val="20001"/>
                    </a:ext>
                  </a:extLst>
                </a:gridCol>
                <a:gridCol w="785523">
                  <a:extLst>
                    <a:ext uri="{9D8B030D-6E8A-4147-A177-3AD203B41FA5}">
                      <a16:colId xmlns:a16="http://schemas.microsoft.com/office/drawing/2014/main" val="20002"/>
                    </a:ext>
                  </a:extLst>
                </a:gridCol>
                <a:gridCol w="755401">
                  <a:extLst>
                    <a:ext uri="{9D8B030D-6E8A-4147-A177-3AD203B41FA5}">
                      <a16:colId xmlns:a16="http://schemas.microsoft.com/office/drawing/2014/main" val="20003"/>
                    </a:ext>
                  </a:extLst>
                </a:gridCol>
                <a:gridCol w="720672">
                  <a:extLst>
                    <a:ext uri="{9D8B030D-6E8A-4147-A177-3AD203B41FA5}">
                      <a16:colId xmlns:a16="http://schemas.microsoft.com/office/drawing/2014/main" val="20004"/>
                    </a:ext>
                  </a:extLst>
                </a:gridCol>
                <a:gridCol w="852407">
                  <a:extLst>
                    <a:ext uri="{9D8B030D-6E8A-4147-A177-3AD203B41FA5}">
                      <a16:colId xmlns:a16="http://schemas.microsoft.com/office/drawing/2014/main" val="20005"/>
                    </a:ext>
                  </a:extLst>
                </a:gridCol>
                <a:gridCol w="1185621">
                  <a:extLst>
                    <a:ext uri="{9D8B030D-6E8A-4147-A177-3AD203B41FA5}">
                      <a16:colId xmlns:a16="http://schemas.microsoft.com/office/drawing/2014/main" val="20006"/>
                    </a:ext>
                  </a:extLst>
                </a:gridCol>
                <a:gridCol w="867905">
                  <a:extLst>
                    <a:ext uri="{9D8B030D-6E8A-4147-A177-3AD203B41FA5}">
                      <a16:colId xmlns:a16="http://schemas.microsoft.com/office/drawing/2014/main" val="20007"/>
                    </a:ext>
                  </a:extLst>
                </a:gridCol>
                <a:gridCol w="1022887">
                  <a:extLst>
                    <a:ext uri="{9D8B030D-6E8A-4147-A177-3AD203B41FA5}">
                      <a16:colId xmlns:a16="http://schemas.microsoft.com/office/drawing/2014/main" val="20008"/>
                    </a:ext>
                  </a:extLst>
                </a:gridCol>
              </a:tblGrid>
              <a:tr h="486781">
                <a:tc>
                  <a:txBody>
                    <a:bodyPr/>
                    <a:lstStyle/>
                    <a:p>
                      <a:pPr algn="ctr">
                        <a:lnSpc>
                          <a:spcPts val="1400"/>
                        </a:lnSpc>
                        <a:spcBef>
                          <a:spcPts val="300"/>
                        </a:spcBef>
                        <a:spcAft>
                          <a:spcPts val="300"/>
                        </a:spcAft>
                      </a:pPr>
                      <a:r>
                        <a:rPr lang="en-GB" sz="1100" dirty="0">
                          <a:effectLst/>
                        </a:rPr>
                        <a:t>#</a:t>
                      </a:r>
                      <a:endParaRPr lang="es-ES" sz="1100" dirty="0">
                        <a:solidFill>
                          <a:srgbClr val="122C4B"/>
                        </a:solidFill>
                        <a:effectLst/>
                        <a:latin typeface="Calibri"/>
                        <a:ea typeface="Times New Roman"/>
                        <a:cs typeface="Times New Roman"/>
                      </a:endParaRPr>
                    </a:p>
                  </a:txBody>
                  <a:tcPr marL="68580" marR="68580" marT="0" marB="0" anchor="ctr">
                    <a:solidFill>
                      <a:schemeClr val="accent3">
                        <a:lumMod val="75000"/>
                      </a:schemeClr>
                    </a:solidFill>
                  </a:tcPr>
                </a:tc>
                <a:tc>
                  <a:txBody>
                    <a:bodyPr/>
                    <a:lstStyle/>
                    <a:p>
                      <a:pPr algn="ctr">
                        <a:lnSpc>
                          <a:spcPts val="1400"/>
                        </a:lnSpc>
                        <a:spcBef>
                          <a:spcPts val="300"/>
                        </a:spcBef>
                        <a:spcAft>
                          <a:spcPts val="300"/>
                        </a:spcAft>
                      </a:pPr>
                      <a:r>
                        <a:rPr lang="en-GB" sz="1100" dirty="0">
                          <a:solidFill>
                            <a:schemeClr val="bg1"/>
                          </a:solidFill>
                          <a:effectLst/>
                        </a:rPr>
                        <a:t>Description of events</a:t>
                      </a:r>
                      <a:endParaRPr lang="es-ES" sz="1100" dirty="0">
                        <a:solidFill>
                          <a:schemeClr val="bg1"/>
                        </a:solidFill>
                        <a:effectLst/>
                        <a:latin typeface="Calibri"/>
                        <a:ea typeface="Times New Roman"/>
                        <a:cs typeface="Times New Roman"/>
                      </a:endParaRPr>
                    </a:p>
                  </a:txBody>
                  <a:tcPr marL="68580" marR="68580" marT="0" marB="0" anchor="ctr">
                    <a:solidFill>
                      <a:schemeClr val="accent3">
                        <a:lumMod val="75000"/>
                      </a:schemeClr>
                    </a:solidFill>
                  </a:tcPr>
                </a:tc>
                <a:tc>
                  <a:txBody>
                    <a:bodyPr/>
                    <a:lstStyle/>
                    <a:p>
                      <a:pPr algn="ctr">
                        <a:lnSpc>
                          <a:spcPct val="100000"/>
                        </a:lnSpc>
                        <a:spcBef>
                          <a:spcPts val="300"/>
                        </a:spcBef>
                        <a:spcAft>
                          <a:spcPts val="300"/>
                        </a:spcAft>
                      </a:pPr>
                      <a:r>
                        <a:rPr lang="en-US" sz="900" b="1" kern="1200" noProof="0" dirty="0">
                          <a:solidFill>
                            <a:schemeClr val="lt1"/>
                          </a:solidFill>
                          <a:effectLst/>
                          <a:latin typeface="+mn-lt"/>
                          <a:ea typeface="+mn-ea"/>
                          <a:cs typeface="+mn-cs"/>
                        </a:rPr>
                        <a:t>Public</a:t>
                      </a:r>
                      <a:r>
                        <a:rPr lang="en-US" sz="900" b="1" kern="1200" baseline="0" noProof="0" dirty="0">
                          <a:solidFill>
                            <a:schemeClr val="lt1"/>
                          </a:solidFill>
                          <a:effectLst/>
                          <a:latin typeface="+mn-lt"/>
                          <a:ea typeface="+mn-ea"/>
                          <a:cs typeface="+mn-cs"/>
                        </a:rPr>
                        <a:t> Statement</a:t>
                      </a:r>
                      <a:endParaRPr lang="en-US" sz="900" b="1" kern="1200" noProof="0" dirty="0">
                        <a:solidFill>
                          <a:schemeClr val="lt1"/>
                        </a:solidFill>
                        <a:effectLst/>
                        <a:latin typeface="+mn-lt"/>
                        <a:ea typeface="+mn-ea"/>
                        <a:cs typeface="+mn-cs"/>
                      </a:endParaRPr>
                    </a:p>
                  </a:txBody>
                  <a:tcPr marL="68580" marR="68580" marT="0" marB="0" anchor="ctr">
                    <a:solidFill>
                      <a:schemeClr val="tx1">
                        <a:lumMod val="60000"/>
                        <a:lumOff val="40000"/>
                      </a:schemeClr>
                    </a:solidFill>
                  </a:tcPr>
                </a:tc>
                <a:tc>
                  <a:txBody>
                    <a:bodyPr/>
                    <a:lstStyle/>
                    <a:p>
                      <a:pPr algn="ctr">
                        <a:lnSpc>
                          <a:spcPts val="1400"/>
                        </a:lnSpc>
                        <a:spcBef>
                          <a:spcPts val="300"/>
                        </a:spcBef>
                        <a:spcAft>
                          <a:spcPts val="300"/>
                        </a:spcAft>
                      </a:pPr>
                      <a:r>
                        <a:rPr lang="en-US" sz="900" b="1" kern="1200" noProof="0" dirty="0">
                          <a:solidFill>
                            <a:schemeClr val="lt1"/>
                          </a:solidFill>
                          <a:effectLst/>
                          <a:latin typeface="+mn-lt"/>
                          <a:ea typeface="+mn-ea"/>
                          <a:cs typeface="+mn-cs"/>
                        </a:rPr>
                        <a:t>Supervisor</a:t>
                      </a:r>
                    </a:p>
                  </a:txBody>
                  <a:tcPr marL="68580" marR="68580" marT="0" marB="0" anchor="ctr">
                    <a:solidFill>
                      <a:schemeClr val="accent3">
                        <a:lumMod val="75000"/>
                      </a:schemeClr>
                    </a:solidFill>
                  </a:tcPr>
                </a:tc>
                <a:tc>
                  <a:txBody>
                    <a:bodyPr/>
                    <a:lstStyle/>
                    <a:p>
                      <a:pPr algn="ctr">
                        <a:lnSpc>
                          <a:spcPts val="1400"/>
                        </a:lnSpc>
                        <a:spcBef>
                          <a:spcPts val="300"/>
                        </a:spcBef>
                        <a:spcAft>
                          <a:spcPts val="300"/>
                        </a:spcAft>
                      </a:pPr>
                      <a:r>
                        <a:rPr lang="en-US" sz="900" b="1" kern="1200" noProof="0" dirty="0">
                          <a:solidFill>
                            <a:schemeClr val="lt1"/>
                          </a:solidFill>
                          <a:effectLst/>
                          <a:latin typeface="+mn-lt"/>
                          <a:ea typeface="+mn-ea"/>
                          <a:cs typeface="+mn-cs"/>
                        </a:rPr>
                        <a:t>Admin</a:t>
                      </a:r>
                    </a:p>
                  </a:txBody>
                  <a:tcPr marL="68580" marR="68580" marT="0" marB="0" anchor="ctr">
                    <a:solidFill>
                      <a:schemeClr val="accent3">
                        <a:lumMod val="75000"/>
                      </a:schemeClr>
                    </a:solidFill>
                  </a:tcPr>
                </a:tc>
                <a:tc>
                  <a:txBody>
                    <a:bodyPr/>
                    <a:lstStyle/>
                    <a:p>
                      <a:pPr algn="ctr">
                        <a:lnSpc>
                          <a:spcPts val="1400"/>
                        </a:lnSpc>
                        <a:spcBef>
                          <a:spcPts val="300"/>
                        </a:spcBef>
                        <a:spcAft>
                          <a:spcPts val="300"/>
                        </a:spcAft>
                      </a:pPr>
                      <a:r>
                        <a:rPr lang="en-US" sz="900" b="1" kern="1200" noProof="0" dirty="0">
                          <a:solidFill>
                            <a:schemeClr val="bg2"/>
                          </a:solidFill>
                          <a:effectLst/>
                          <a:latin typeface="+mn-lt"/>
                          <a:ea typeface="+mn-ea"/>
                          <a:cs typeface="+mn-cs"/>
                        </a:rPr>
                        <a:t>Cessation</a:t>
                      </a:r>
                    </a:p>
                  </a:txBody>
                  <a:tcPr marL="68580" marR="68580" marT="0" marB="0" anchor="ctr">
                    <a:solidFill>
                      <a:schemeClr val="accent4">
                        <a:lumMod val="10000"/>
                        <a:lumOff val="90000"/>
                      </a:schemeClr>
                    </a:solidFill>
                  </a:tcPr>
                </a:tc>
                <a:tc>
                  <a:txBody>
                    <a:bodyPr/>
                    <a:lstStyle/>
                    <a:p>
                      <a:pPr algn="ctr">
                        <a:lnSpc>
                          <a:spcPts val="1400"/>
                        </a:lnSpc>
                        <a:spcBef>
                          <a:spcPts val="300"/>
                        </a:spcBef>
                        <a:spcAft>
                          <a:spcPts val="300"/>
                        </a:spcAft>
                      </a:pPr>
                      <a:r>
                        <a:rPr lang="en-US" sz="900" b="1" kern="1200" noProof="0" dirty="0">
                          <a:solidFill>
                            <a:schemeClr val="bg2"/>
                          </a:solidFill>
                          <a:effectLst/>
                          <a:latin typeface="+mn-lt"/>
                          <a:ea typeface="+mn-ea"/>
                          <a:cs typeface="+mn-cs"/>
                        </a:rPr>
                        <a:t>Non-representative</a:t>
                      </a:r>
                    </a:p>
                  </a:txBody>
                  <a:tcPr marL="68580" marR="68580" marT="0" marB="0" anchor="ctr">
                    <a:solidFill>
                      <a:schemeClr val="accent4">
                        <a:lumMod val="10000"/>
                        <a:lumOff val="90000"/>
                      </a:schemeClr>
                    </a:solidFill>
                  </a:tcPr>
                </a:tc>
                <a:tc>
                  <a:txBody>
                    <a:bodyPr/>
                    <a:lstStyle/>
                    <a:p>
                      <a:pPr algn="ctr">
                        <a:lnSpc>
                          <a:spcPts val="1400"/>
                        </a:lnSpc>
                        <a:spcBef>
                          <a:spcPts val="300"/>
                        </a:spcBef>
                        <a:spcAft>
                          <a:spcPts val="300"/>
                        </a:spcAft>
                      </a:pPr>
                      <a:r>
                        <a:rPr lang="en-US" sz="900" b="1" kern="1200" noProof="0" dirty="0">
                          <a:solidFill>
                            <a:schemeClr val="bg2"/>
                          </a:solidFill>
                          <a:effectLst/>
                          <a:latin typeface="+mn-lt"/>
                          <a:ea typeface="+mn-ea"/>
                          <a:cs typeface="+mn-cs"/>
                        </a:rPr>
                        <a:t>Contingency</a:t>
                      </a:r>
                    </a:p>
                  </a:txBody>
                  <a:tcPr marL="68580" marR="68580" marT="0" marB="0" anchor="ctr">
                    <a:solidFill>
                      <a:schemeClr val="accent4">
                        <a:lumMod val="10000"/>
                        <a:lumOff val="90000"/>
                      </a:schemeClr>
                    </a:solidFill>
                  </a:tcPr>
                </a:tc>
                <a:tc>
                  <a:txBody>
                    <a:bodyPr/>
                    <a:lstStyle/>
                    <a:p>
                      <a:pPr algn="ctr">
                        <a:lnSpc>
                          <a:spcPts val="1400"/>
                        </a:lnSpc>
                        <a:spcBef>
                          <a:spcPts val="300"/>
                        </a:spcBef>
                        <a:spcAft>
                          <a:spcPts val="300"/>
                        </a:spcAft>
                      </a:pPr>
                      <a:r>
                        <a:rPr lang="en-US" sz="900" noProof="0" dirty="0">
                          <a:solidFill>
                            <a:schemeClr val="bg2"/>
                          </a:solidFill>
                          <a:effectLst/>
                          <a:latin typeface="Calibri"/>
                          <a:ea typeface="Times New Roman"/>
                          <a:cs typeface="Times New Roman"/>
                        </a:rPr>
                        <a:t> </a:t>
                      </a:r>
                      <a:r>
                        <a:rPr lang="en-US" sz="900" b="1" kern="1200" noProof="0" dirty="0">
                          <a:solidFill>
                            <a:schemeClr val="bg2"/>
                          </a:solidFill>
                          <a:effectLst/>
                          <a:latin typeface="+mn-lt"/>
                          <a:ea typeface="+mn-ea"/>
                          <a:cs typeface="+mn-cs"/>
                        </a:rPr>
                        <a:t>Illegality </a:t>
                      </a:r>
                    </a:p>
                  </a:txBody>
                  <a:tcPr marL="68580" marR="68580" marT="0" marB="0" anchor="ctr">
                    <a:solidFill>
                      <a:schemeClr val="accent4">
                        <a:lumMod val="10000"/>
                        <a:lumOff val="90000"/>
                      </a:schemeClr>
                    </a:solidFill>
                  </a:tcPr>
                </a:tc>
                <a:extLst>
                  <a:ext uri="{0D108BD9-81ED-4DB2-BD59-A6C34878D82A}">
                    <a16:rowId xmlns:a16="http://schemas.microsoft.com/office/drawing/2014/main" val="10000"/>
                  </a:ext>
                </a:extLst>
              </a:tr>
              <a:tr h="860679">
                <a:tc>
                  <a:txBody>
                    <a:bodyPr/>
                    <a:lstStyle/>
                    <a:p>
                      <a:pPr>
                        <a:lnSpc>
                          <a:spcPts val="1400"/>
                        </a:lnSpc>
                        <a:spcBef>
                          <a:spcPts val="300"/>
                        </a:spcBef>
                        <a:spcAft>
                          <a:spcPts val="300"/>
                        </a:spcAft>
                      </a:pPr>
                      <a:r>
                        <a:rPr lang="en-GB" sz="1100" strike="noStrike" dirty="0">
                          <a:solidFill>
                            <a:schemeClr val="tx1"/>
                          </a:solidFill>
                          <a:effectLst/>
                        </a:rPr>
                        <a:t>1</a:t>
                      </a:r>
                      <a:endParaRPr lang="es-ES" sz="1100" strike="noStrike" dirty="0">
                        <a:solidFill>
                          <a:schemeClr val="tx1"/>
                        </a:solidFill>
                        <a:effectLst/>
                        <a:latin typeface="Calibri"/>
                        <a:ea typeface="Times New Roman"/>
                        <a:cs typeface="Times New Roman"/>
                      </a:endParaRPr>
                    </a:p>
                  </a:txBody>
                  <a:tcPr marL="68580" marR="68580" marT="0" marB="0" anchor="ctr">
                    <a:solidFill>
                      <a:srgbClr val="BDDBE3"/>
                    </a:solidFill>
                  </a:tcPr>
                </a:tc>
                <a:tc>
                  <a:txBody>
                    <a:bodyPr/>
                    <a:lstStyle/>
                    <a:p>
                      <a:pPr marL="92075" indent="0" algn="just" defTabSz="356599" rtl="0" eaLnBrk="1" latinLnBrk="0" hangingPunct="1">
                        <a:lnSpc>
                          <a:spcPts val="1400"/>
                        </a:lnSpc>
                        <a:spcBef>
                          <a:spcPts val="300"/>
                        </a:spcBef>
                        <a:spcAft>
                          <a:spcPts val="300"/>
                        </a:spcAft>
                      </a:pPr>
                      <a:r>
                        <a:rPr lang="en-GB" sz="1100" b="1" i="0" kern="1200" dirty="0">
                          <a:solidFill>
                            <a:schemeClr val="tx1"/>
                          </a:solidFill>
                          <a:effectLst/>
                          <a:latin typeface="+mj-lt"/>
                          <a:ea typeface="+mn-ea"/>
                          <a:cs typeface="Calibri" panose="020F0502020204030204" pitchFamily="34" charset="0"/>
                        </a:rPr>
                        <a:t>A public statement or publication of information by or on behalf of the regulatory supervisor of the administrator of EURIBOR </a:t>
                      </a:r>
                      <a:r>
                        <a:rPr lang="en-GB" sz="1100" b="0" i="0" kern="1200" dirty="0">
                          <a:solidFill>
                            <a:schemeClr val="tx1"/>
                          </a:solidFill>
                          <a:effectLst/>
                          <a:latin typeface="+mj-lt"/>
                          <a:ea typeface="+mn-ea"/>
                          <a:cs typeface="Calibri" panose="020F0502020204030204" pitchFamily="34" charset="0"/>
                        </a:rPr>
                        <a:t>stating that the said administrator has ceased or will cease to provide EURIBOR permanently or indefinitely</a:t>
                      </a:r>
                      <a:endParaRPr lang="es-ES" sz="1100" b="0" i="0" kern="1200" dirty="0">
                        <a:solidFill>
                          <a:schemeClr val="tx1"/>
                        </a:solidFill>
                        <a:effectLst/>
                        <a:latin typeface="+mj-lt"/>
                        <a:ea typeface="+mn-ea"/>
                        <a:cs typeface="Calibri" panose="020F0502020204030204" pitchFamily="34" charset="0"/>
                      </a:endParaRPr>
                    </a:p>
                  </a:txBody>
                  <a:tcPr marL="68580" marR="68580" marT="0" marB="0" anchor="ctr"/>
                </a:tc>
                <a:tc>
                  <a:txBody>
                    <a:bodyPr/>
                    <a:lstStyle/>
                    <a:p>
                      <a:pPr algn="ctr">
                        <a:lnSpc>
                          <a:spcPts val="1400"/>
                        </a:lnSpc>
                        <a:spcBef>
                          <a:spcPts val="300"/>
                        </a:spcBef>
                        <a:spcAft>
                          <a:spcPts val="300"/>
                        </a:spcAft>
                      </a:pPr>
                      <a:endParaRPr lang="en-US" sz="2800" b="1" kern="1200" noProof="0" dirty="0">
                        <a:solidFill>
                          <a:srgbClr val="00C163"/>
                        </a:solidFill>
                        <a:effectLst/>
                        <a:latin typeface="+mn-lt"/>
                        <a:ea typeface="+mn-ea"/>
                        <a:cs typeface="+mn-cs"/>
                        <a:sym typeface="Wingdings" panose="05000000000000000000" pitchFamily="2" charset="2"/>
                      </a:endParaRPr>
                    </a:p>
                    <a:p>
                      <a:pPr algn="ctr">
                        <a:lnSpc>
                          <a:spcPts val="1400"/>
                        </a:lnSpc>
                        <a:spcBef>
                          <a:spcPts val="300"/>
                        </a:spcBef>
                        <a:spcAft>
                          <a:spcPts val="300"/>
                        </a:spcAft>
                      </a:pPr>
                      <a:r>
                        <a:rPr lang="en-US" sz="2800" b="1" kern="1200" noProof="0" dirty="0">
                          <a:solidFill>
                            <a:srgbClr val="00C163"/>
                          </a:solidFill>
                          <a:effectLst/>
                          <a:latin typeface="+mn-lt"/>
                          <a:ea typeface="+mn-ea"/>
                          <a:cs typeface="+mn-cs"/>
                          <a:sym typeface="Wingdings" panose="05000000000000000000" pitchFamily="2" charset="2"/>
                        </a:rPr>
                        <a:t></a:t>
                      </a:r>
                    </a:p>
                  </a:txBody>
                  <a:tcPr marL="68580" marR="68580" marT="0" marB="0" anchor="ctr"/>
                </a:tc>
                <a:tc>
                  <a:txBody>
                    <a:bodyPr/>
                    <a:lstStyle/>
                    <a:p>
                      <a:pPr algn="ctr">
                        <a:lnSpc>
                          <a:spcPts val="1400"/>
                        </a:lnSpc>
                        <a:spcBef>
                          <a:spcPts val="300"/>
                        </a:spcBef>
                        <a:spcAft>
                          <a:spcPts val="300"/>
                        </a:spcAft>
                      </a:pPr>
                      <a:endParaRPr lang="en-US" sz="2800" b="1" kern="1200" noProof="0" dirty="0">
                        <a:solidFill>
                          <a:srgbClr val="00C163"/>
                        </a:solidFill>
                        <a:effectLst/>
                        <a:latin typeface="+mn-lt"/>
                        <a:ea typeface="+mn-ea"/>
                        <a:cs typeface="+mn-cs"/>
                        <a:sym typeface="Wingdings" panose="05000000000000000000" pitchFamily="2" charset="2"/>
                      </a:endParaRPr>
                    </a:p>
                    <a:p>
                      <a:pPr algn="ctr">
                        <a:lnSpc>
                          <a:spcPts val="1400"/>
                        </a:lnSpc>
                        <a:spcBef>
                          <a:spcPts val="300"/>
                        </a:spcBef>
                        <a:spcAft>
                          <a:spcPts val="300"/>
                        </a:spcAft>
                      </a:pPr>
                      <a:r>
                        <a:rPr lang="en-US" sz="2800" b="1" kern="1200" noProof="0" dirty="0">
                          <a:solidFill>
                            <a:srgbClr val="00C163"/>
                          </a:solidFill>
                          <a:effectLst/>
                          <a:latin typeface="+mn-lt"/>
                          <a:ea typeface="+mn-ea"/>
                          <a:cs typeface="+mn-cs"/>
                          <a:sym typeface="Wingdings" panose="05000000000000000000" pitchFamily="2" charset="2"/>
                        </a:rPr>
                        <a:t></a:t>
                      </a:r>
                      <a:endParaRPr lang="en-US" sz="2800" kern="1200" noProof="0" dirty="0">
                        <a:solidFill>
                          <a:schemeClr val="dk1"/>
                        </a:solidFill>
                        <a:effectLst/>
                        <a:latin typeface="+mn-lt"/>
                        <a:ea typeface="+mn-ea"/>
                        <a:cs typeface="+mn-cs"/>
                      </a:endParaRPr>
                    </a:p>
                  </a:txBody>
                  <a:tcPr marL="68580" marR="68580" marT="0" marB="0" anchor="ctr"/>
                </a:tc>
                <a:tc>
                  <a:txBody>
                    <a:bodyPr/>
                    <a:lstStyle/>
                    <a:p>
                      <a:pPr algn="ctr">
                        <a:lnSpc>
                          <a:spcPts val="1400"/>
                        </a:lnSpc>
                        <a:spcBef>
                          <a:spcPts val="300"/>
                        </a:spcBef>
                        <a:spcAft>
                          <a:spcPts val="300"/>
                        </a:spcAft>
                      </a:pPr>
                      <a:endParaRPr lang="en-US" sz="2800" kern="1200" noProof="0" dirty="0">
                        <a:solidFill>
                          <a:srgbClr val="FF0000"/>
                        </a:solidFill>
                        <a:effectLst/>
                        <a:latin typeface="+mn-lt"/>
                        <a:ea typeface="+mn-ea"/>
                        <a:cs typeface="+mn-cs"/>
                      </a:endParaRPr>
                    </a:p>
                    <a:p>
                      <a:pPr algn="ctr">
                        <a:lnSpc>
                          <a:spcPts val="1400"/>
                        </a:lnSpc>
                        <a:spcBef>
                          <a:spcPts val="300"/>
                        </a:spcBef>
                        <a:spcAft>
                          <a:spcPts val="300"/>
                        </a:spcAft>
                      </a:pPr>
                      <a:r>
                        <a:rPr lang="en-US" sz="2800" kern="1200" noProof="0" dirty="0">
                          <a:solidFill>
                            <a:srgbClr val="FF0000"/>
                          </a:solidFill>
                          <a:effectLst/>
                          <a:latin typeface="+mn-lt"/>
                          <a:ea typeface="+mn-ea"/>
                          <a:cs typeface="+mn-cs"/>
                        </a:rPr>
                        <a:t>−</a:t>
                      </a:r>
                    </a:p>
                  </a:txBody>
                  <a:tcPr marL="68580" marR="68580" marT="0" marB="0" anchor="ctr"/>
                </a:tc>
                <a:tc>
                  <a:txBody>
                    <a:bodyPr/>
                    <a:lstStyle/>
                    <a:p>
                      <a:pPr algn="ctr">
                        <a:lnSpc>
                          <a:spcPts val="1400"/>
                        </a:lnSpc>
                        <a:spcBef>
                          <a:spcPts val="300"/>
                        </a:spcBef>
                        <a:spcAft>
                          <a:spcPts val="300"/>
                        </a:spcAft>
                      </a:pPr>
                      <a:endParaRPr lang="en-US" sz="2800" b="1" kern="1200" noProof="0" dirty="0">
                        <a:solidFill>
                          <a:srgbClr val="00C163"/>
                        </a:solidFill>
                        <a:effectLst/>
                        <a:latin typeface="+mn-lt"/>
                        <a:ea typeface="+mn-ea"/>
                        <a:cs typeface="+mn-cs"/>
                        <a:sym typeface="Wingdings" panose="05000000000000000000" pitchFamily="2" charset="2"/>
                      </a:endParaRPr>
                    </a:p>
                    <a:p>
                      <a:pPr algn="ctr">
                        <a:lnSpc>
                          <a:spcPts val="1400"/>
                        </a:lnSpc>
                        <a:spcBef>
                          <a:spcPts val="300"/>
                        </a:spcBef>
                        <a:spcAft>
                          <a:spcPts val="300"/>
                        </a:spcAft>
                      </a:pPr>
                      <a:r>
                        <a:rPr lang="en-US" sz="2800" b="1" kern="1200" noProof="0" dirty="0">
                          <a:solidFill>
                            <a:srgbClr val="00C163"/>
                          </a:solidFill>
                          <a:effectLst/>
                          <a:latin typeface="+mn-lt"/>
                          <a:ea typeface="+mn-ea"/>
                          <a:cs typeface="+mn-cs"/>
                          <a:sym typeface="Wingdings" panose="05000000000000000000" pitchFamily="2" charset="2"/>
                        </a:rPr>
                        <a:t></a:t>
                      </a:r>
                      <a:endParaRPr lang="en-US" sz="2800" kern="1200" noProof="0" dirty="0">
                        <a:solidFill>
                          <a:schemeClr val="dk1"/>
                        </a:solidFill>
                        <a:effectLst/>
                        <a:latin typeface="+mn-lt"/>
                        <a:ea typeface="+mn-ea"/>
                        <a:cs typeface="+mn-cs"/>
                      </a:endParaRPr>
                    </a:p>
                  </a:txBody>
                  <a:tcPr marL="68580" marR="68580" marT="0" marB="0" anchor="ctr"/>
                </a:tc>
                <a:tc>
                  <a:txBody>
                    <a:bodyPr/>
                    <a:lstStyle/>
                    <a:p>
                      <a:pPr marL="0" marR="0" lvl="0" indent="0" algn="ctr" defTabSz="356599" rtl="0" eaLnBrk="1" fontAlgn="auto" latinLnBrk="0" hangingPunct="1">
                        <a:lnSpc>
                          <a:spcPts val="1400"/>
                        </a:lnSpc>
                        <a:spcBef>
                          <a:spcPts val="300"/>
                        </a:spcBef>
                        <a:spcAft>
                          <a:spcPts val="300"/>
                        </a:spcAft>
                        <a:buClrTx/>
                        <a:buSzTx/>
                        <a:buFontTx/>
                        <a:buNone/>
                        <a:tabLst/>
                        <a:defRPr/>
                      </a:pPr>
                      <a:endParaRPr lang="en-US" sz="2800" kern="1200" noProof="0" dirty="0">
                        <a:solidFill>
                          <a:srgbClr val="FF0000"/>
                        </a:solidFill>
                        <a:effectLst/>
                        <a:latin typeface="+mn-lt"/>
                        <a:ea typeface="+mn-ea"/>
                        <a:cs typeface="+mn-cs"/>
                      </a:endParaRPr>
                    </a:p>
                    <a:p>
                      <a:pPr marL="0" marR="0" lvl="0" indent="0" algn="ctr" defTabSz="356599" rtl="0" eaLnBrk="1" fontAlgn="auto" latinLnBrk="0" hangingPunct="1">
                        <a:lnSpc>
                          <a:spcPts val="1400"/>
                        </a:lnSpc>
                        <a:spcBef>
                          <a:spcPts val="300"/>
                        </a:spcBef>
                        <a:spcAft>
                          <a:spcPts val="300"/>
                        </a:spcAft>
                        <a:buClrTx/>
                        <a:buSzTx/>
                        <a:buFontTx/>
                        <a:buNone/>
                        <a:tabLst/>
                        <a:defRPr/>
                      </a:pPr>
                      <a:r>
                        <a:rPr lang="en-US" sz="2800" kern="1200" noProof="0" dirty="0">
                          <a:solidFill>
                            <a:srgbClr val="FF0000"/>
                          </a:solidFill>
                          <a:effectLst/>
                          <a:latin typeface="+mn-lt"/>
                          <a:ea typeface="+mn-ea"/>
                          <a:cs typeface="+mn-cs"/>
                        </a:rPr>
                        <a:t>−</a:t>
                      </a:r>
                    </a:p>
                  </a:txBody>
                  <a:tcPr marL="68580" marR="68580" marT="0" marB="0" anchor="ctr"/>
                </a:tc>
                <a:tc>
                  <a:txBody>
                    <a:bodyPr/>
                    <a:lstStyle/>
                    <a:p>
                      <a:pPr marL="0" marR="0" lvl="0" indent="0" algn="ctr" defTabSz="356599" rtl="0" eaLnBrk="1" fontAlgn="auto" latinLnBrk="0" hangingPunct="1">
                        <a:lnSpc>
                          <a:spcPts val="1400"/>
                        </a:lnSpc>
                        <a:spcBef>
                          <a:spcPts val="300"/>
                        </a:spcBef>
                        <a:spcAft>
                          <a:spcPts val="300"/>
                        </a:spcAft>
                        <a:buClrTx/>
                        <a:buSzTx/>
                        <a:buFontTx/>
                        <a:buNone/>
                        <a:tabLst/>
                        <a:defRPr/>
                      </a:pPr>
                      <a:endParaRPr lang="en-US" sz="2800" kern="1200" noProof="0" dirty="0">
                        <a:solidFill>
                          <a:srgbClr val="FF0000"/>
                        </a:solidFill>
                        <a:effectLst/>
                        <a:latin typeface="+mn-lt"/>
                        <a:ea typeface="+mn-ea"/>
                        <a:cs typeface="+mn-cs"/>
                      </a:endParaRPr>
                    </a:p>
                    <a:p>
                      <a:pPr marL="0" marR="0" lvl="0" indent="0" algn="ctr" defTabSz="356599" rtl="0" eaLnBrk="1" fontAlgn="auto" latinLnBrk="0" hangingPunct="1">
                        <a:lnSpc>
                          <a:spcPts val="1400"/>
                        </a:lnSpc>
                        <a:spcBef>
                          <a:spcPts val="300"/>
                        </a:spcBef>
                        <a:spcAft>
                          <a:spcPts val="300"/>
                        </a:spcAft>
                        <a:buClrTx/>
                        <a:buSzTx/>
                        <a:buFontTx/>
                        <a:buNone/>
                        <a:tabLst/>
                        <a:defRPr/>
                      </a:pPr>
                      <a:r>
                        <a:rPr lang="en-US" sz="2800" kern="1200" noProof="0" dirty="0">
                          <a:solidFill>
                            <a:srgbClr val="FF0000"/>
                          </a:solidFill>
                          <a:effectLst/>
                          <a:latin typeface="+mn-lt"/>
                          <a:ea typeface="+mn-ea"/>
                          <a:cs typeface="+mn-cs"/>
                        </a:rPr>
                        <a:t>−</a:t>
                      </a:r>
                      <a:endParaRPr lang="en-US" sz="2800" kern="1200" noProof="0" dirty="0">
                        <a:solidFill>
                          <a:schemeClr val="dk1"/>
                        </a:solidFill>
                        <a:effectLst/>
                        <a:latin typeface="+mn-lt"/>
                        <a:ea typeface="+mn-ea"/>
                        <a:cs typeface="+mn-cs"/>
                      </a:endParaRPr>
                    </a:p>
                  </a:txBody>
                  <a:tcPr marL="68580" marR="68580" marT="0" marB="0" anchor="ctr"/>
                </a:tc>
                <a:tc>
                  <a:txBody>
                    <a:bodyPr/>
                    <a:lstStyle/>
                    <a:p>
                      <a:pPr algn="ctr">
                        <a:lnSpc>
                          <a:spcPts val="1400"/>
                        </a:lnSpc>
                        <a:spcBef>
                          <a:spcPts val="300"/>
                        </a:spcBef>
                        <a:spcAft>
                          <a:spcPts val="300"/>
                        </a:spcAft>
                      </a:pPr>
                      <a:endParaRPr lang="en-US" sz="2800" kern="1200" noProof="0" dirty="0">
                        <a:solidFill>
                          <a:srgbClr val="FF0000"/>
                        </a:solidFill>
                        <a:effectLst/>
                        <a:latin typeface="+mn-lt"/>
                        <a:ea typeface="+mn-ea"/>
                        <a:cs typeface="+mn-cs"/>
                      </a:endParaRPr>
                    </a:p>
                    <a:p>
                      <a:pPr algn="ctr">
                        <a:lnSpc>
                          <a:spcPts val="1400"/>
                        </a:lnSpc>
                        <a:spcBef>
                          <a:spcPts val="300"/>
                        </a:spcBef>
                        <a:spcAft>
                          <a:spcPts val="300"/>
                        </a:spcAft>
                      </a:pPr>
                      <a:r>
                        <a:rPr lang="en-US" sz="2800" kern="1200" noProof="0" dirty="0">
                          <a:solidFill>
                            <a:srgbClr val="FF0000"/>
                          </a:solidFill>
                          <a:effectLst/>
                          <a:latin typeface="+mn-lt"/>
                          <a:ea typeface="+mn-ea"/>
                          <a:cs typeface="+mn-cs"/>
                        </a:rPr>
                        <a:t>−</a:t>
                      </a:r>
                    </a:p>
                  </a:txBody>
                  <a:tcPr marL="68580" marR="68580" marT="0" marB="0" anchor="ctr"/>
                </a:tc>
                <a:extLst>
                  <a:ext uri="{0D108BD9-81ED-4DB2-BD59-A6C34878D82A}">
                    <a16:rowId xmlns:a16="http://schemas.microsoft.com/office/drawing/2014/main" val="10001"/>
                  </a:ext>
                </a:extLst>
              </a:tr>
              <a:tr h="887599">
                <a:tc>
                  <a:txBody>
                    <a:bodyPr/>
                    <a:lstStyle/>
                    <a:p>
                      <a:pPr>
                        <a:lnSpc>
                          <a:spcPts val="1400"/>
                        </a:lnSpc>
                        <a:spcBef>
                          <a:spcPts val="300"/>
                        </a:spcBef>
                        <a:spcAft>
                          <a:spcPts val="300"/>
                        </a:spcAft>
                      </a:pPr>
                      <a:r>
                        <a:rPr lang="en-GB" sz="1100" strike="noStrike" dirty="0">
                          <a:solidFill>
                            <a:schemeClr val="tx1"/>
                          </a:solidFill>
                          <a:effectLst/>
                        </a:rPr>
                        <a:t>2</a:t>
                      </a:r>
                      <a:endParaRPr lang="es-ES" sz="1100" strike="noStrike" dirty="0">
                        <a:solidFill>
                          <a:schemeClr val="tx1"/>
                        </a:solidFill>
                        <a:effectLst/>
                        <a:latin typeface="Calibri"/>
                        <a:ea typeface="Times New Roman"/>
                        <a:cs typeface="Times New Roman"/>
                      </a:endParaRPr>
                    </a:p>
                  </a:txBody>
                  <a:tcPr marL="68580" marR="68580" marT="0" marB="0" anchor="ctr">
                    <a:solidFill>
                      <a:srgbClr val="BDDBE3"/>
                    </a:solidFill>
                  </a:tcPr>
                </a:tc>
                <a:tc>
                  <a:txBody>
                    <a:bodyPr/>
                    <a:lstStyle/>
                    <a:p>
                      <a:pPr marL="92075" indent="0" algn="just">
                        <a:lnSpc>
                          <a:spcPts val="1400"/>
                        </a:lnSpc>
                        <a:spcBef>
                          <a:spcPts val="300"/>
                        </a:spcBef>
                        <a:spcAft>
                          <a:spcPts val="300"/>
                        </a:spcAft>
                      </a:pPr>
                      <a:r>
                        <a:rPr lang="en-GB" sz="1100" b="1" i="0" kern="1200" dirty="0">
                          <a:solidFill>
                            <a:schemeClr val="dk1"/>
                          </a:solidFill>
                          <a:effectLst/>
                          <a:latin typeface="+mj-lt"/>
                          <a:ea typeface="+mn-ea"/>
                          <a:cs typeface="Calibri" panose="020F0502020204030204" pitchFamily="34" charset="0"/>
                        </a:rPr>
                        <a:t>A public statement or publication of information by or on behalf of the administrator of EURIBOR </a:t>
                      </a:r>
                      <a:r>
                        <a:rPr lang="en-GB" sz="1100" b="0" i="0" kern="1200" dirty="0">
                          <a:solidFill>
                            <a:schemeClr val="dk1"/>
                          </a:solidFill>
                          <a:effectLst/>
                          <a:latin typeface="+mj-lt"/>
                          <a:ea typeface="+mn-ea"/>
                          <a:cs typeface="Calibri" panose="020F0502020204030204" pitchFamily="34" charset="0"/>
                        </a:rPr>
                        <a:t>stating that the said administrator has ceased or will cease to provide EURIBOR permanently or indefinitely</a:t>
                      </a:r>
                      <a:endParaRPr lang="es-ES" sz="1100" b="0" i="0" dirty="0">
                        <a:solidFill>
                          <a:schemeClr val="tx1"/>
                        </a:solidFill>
                        <a:effectLst/>
                        <a:latin typeface="+mj-lt"/>
                        <a:ea typeface="Times New Roman"/>
                        <a:cs typeface="Calibri" panose="020F0502020204030204" pitchFamily="34" charset="0"/>
                      </a:endParaRPr>
                    </a:p>
                  </a:txBody>
                  <a:tcPr marL="68580" marR="68580" marT="0" marB="0" anchor="ctr"/>
                </a:tc>
                <a:tc>
                  <a:txBody>
                    <a:bodyPr/>
                    <a:lstStyle/>
                    <a:p>
                      <a:pPr algn="ctr">
                        <a:lnSpc>
                          <a:spcPts val="1400"/>
                        </a:lnSpc>
                        <a:spcBef>
                          <a:spcPts val="300"/>
                        </a:spcBef>
                        <a:spcAft>
                          <a:spcPts val="300"/>
                        </a:spcAft>
                      </a:pPr>
                      <a:endParaRPr lang="en-US" sz="2800" b="1" kern="1200" noProof="0" dirty="0">
                        <a:solidFill>
                          <a:srgbClr val="00C163"/>
                        </a:solidFill>
                        <a:effectLst/>
                        <a:latin typeface="+mn-lt"/>
                        <a:ea typeface="+mn-ea"/>
                        <a:cs typeface="+mn-cs"/>
                        <a:sym typeface="Wingdings" panose="05000000000000000000" pitchFamily="2" charset="2"/>
                      </a:endParaRPr>
                    </a:p>
                    <a:p>
                      <a:pPr algn="ctr">
                        <a:lnSpc>
                          <a:spcPts val="1400"/>
                        </a:lnSpc>
                        <a:spcBef>
                          <a:spcPts val="300"/>
                        </a:spcBef>
                        <a:spcAft>
                          <a:spcPts val="300"/>
                        </a:spcAft>
                      </a:pPr>
                      <a:r>
                        <a:rPr lang="en-US" sz="2800" b="1" kern="1200" noProof="0" dirty="0">
                          <a:solidFill>
                            <a:srgbClr val="00C163"/>
                          </a:solidFill>
                          <a:effectLst/>
                          <a:latin typeface="+mn-lt"/>
                          <a:ea typeface="+mn-ea"/>
                          <a:cs typeface="+mn-cs"/>
                          <a:sym typeface="Wingdings" panose="05000000000000000000" pitchFamily="2" charset="2"/>
                        </a:rPr>
                        <a:t></a:t>
                      </a:r>
                    </a:p>
                  </a:txBody>
                  <a:tcPr marL="68580" marR="68580" marT="0" marB="0" anchor="ctr"/>
                </a:tc>
                <a:tc>
                  <a:txBody>
                    <a:bodyPr/>
                    <a:lstStyle/>
                    <a:p>
                      <a:pPr algn="ctr">
                        <a:lnSpc>
                          <a:spcPts val="1400"/>
                        </a:lnSpc>
                        <a:spcBef>
                          <a:spcPts val="300"/>
                        </a:spcBef>
                        <a:spcAft>
                          <a:spcPts val="300"/>
                        </a:spcAft>
                      </a:pPr>
                      <a:endParaRPr lang="en-US" sz="2800" kern="1200" noProof="0" dirty="0">
                        <a:solidFill>
                          <a:srgbClr val="FF0000"/>
                        </a:solidFill>
                        <a:effectLst/>
                        <a:latin typeface="+mn-lt"/>
                        <a:ea typeface="+mn-ea"/>
                        <a:cs typeface="+mn-cs"/>
                      </a:endParaRPr>
                    </a:p>
                    <a:p>
                      <a:pPr algn="ctr">
                        <a:lnSpc>
                          <a:spcPts val="1400"/>
                        </a:lnSpc>
                        <a:spcBef>
                          <a:spcPts val="300"/>
                        </a:spcBef>
                        <a:spcAft>
                          <a:spcPts val="300"/>
                        </a:spcAft>
                      </a:pPr>
                      <a:r>
                        <a:rPr lang="en-US" sz="2800" kern="1200" noProof="0" dirty="0">
                          <a:solidFill>
                            <a:srgbClr val="FF0000"/>
                          </a:solidFill>
                          <a:effectLst/>
                          <a:latin typeface="+mn-lt"/>
                          <a:ea typeface="+mn-ea"/>
                          <a:cs typeface="+mn-cs"/>
                        </a:rPr>
                        <a:t>−</a:t>
                      </a:r>
                    </a:p>
                  </a:txBody>
                  <a:tcPr marL="68580" marR="68580" marT="0" marB="0" anchor="ctr"/>
                </a:tc>
                <a:tc>
                  <a:txBody>
                    <a:bodyPr/>
                    <a:lstStyle/>
                    <a:p>
                      <a:pPr algn="ctr">
                        <a:lnSpc>
                          <a:spcPts val="1400"/>
                        </a:lnSpc>
                        <a:spcBef>
                          <a:spcPts val="300"/>
                        </a:spcBef>
                        <a:spcAft>
                          <a:spcPts val="300"/>
                        </a:spcAft>
                      </a:pPr>
                      <a:endParaRPr lang="en-US" sz="2800" b="1" kern="1200" noProof="0" dirty="0">
                        <a:solidFill>
                          <a:srgbClr val="00C163"/>
                        </a:solidFill>
                        <a:effectLst/>
                        <a:latin typeface="+mn-lt"/>
                        <a:ea typeface="+mn-ea"/>
                        <a:cs typeface="+mn-cs"/>
                        <a:sym typeface="Wingdings" panose="05000000000000000000" pitchFamily="2" charset="2"/>
                      </a:endParaRPr>
                    </a:p>
                    <a:p>
                      <a:pPr algn="ctr">
                        <a:lnSpc>
                          <a:spcPts val="1400"/>
                        </a:lnSpc>
                        <a:spcBef>
                          <a:spcPts val="300"/>
                        </a:spcBef>
                        <a:spcAft>
                          <a:spcPts val="300"/>
                        </a:spcAft>
                      </a:pPr>
                      <a:r>
                        <a:rPr lang="en-US" sz="2800" b="1" kern="1200" noProof="0" dirty="0">
                          <a:solidFill>
                            <a:srgbClr val="00C163"/>
                          </a:solidFill>
                          <a:effectLst/>
                          <a:latin typeface="+mn-lt"/>
                          <a:ea typeface="+mn-ea"/>
                          <a:cs typeface="+mn-cs"/>
                          <a:sym typeface="Wingdings" panose="05000000000000000000" pitchFamily="2" charset="2"/>
                        </a:rPr>
                        <a:t></a:t>
                      </a:r>
                      <a:endParaRPr lang="en-US" sz="2800" kern="1200" noProof="0" dirty="0">
                        <a:solidFill>
                          <a:srgbClr val="00C163"/>
                        </a:solidFill>
                        <a:effectLst/>
                        <a:latin typeface="+mn-lt"/>
                        <a:ea typeface="+mn-ea"/>
                        <a:cs typeface="+mn-cs"/>
                      </a:endParaRPr>
                    </a:p>
                  </a:txBody>
                  <a:tcPr marL="68580" marR="68580" marT="0" marB="0" anchor="ctr"/>
                </a:tc>
                <a:tc>
                  <a:txBody>
                    <a:bodyPr/>
                    <a:lstStyle/>
                    <a:p>
                      <a:pPr algn="ctr">
                        <a:lnSpc>
                          <a:spcPts val="1400"/>
                        </a:lnSpc>
                        <a:spcBef>
                          <a:spcPts val="300"/>
                        </a:spcBef>
                        <a:spcAft>
                          <a:spcPts val="300"/>
                        </a:spcAft>
                      </a:pPr>
                      <a:endParaRPr lang="en-US" sz="2800" b="1" kern="1200" noProof="0" dirty="0">
                        <a:solidFill>
                          <a:srgbClr val="00C163"/>
                        </a:solidFill>
                        <a:effectLst/>
                        <a:latin typeface="+mn-lt"/>
                        <a:ea typeface="+mn-ea"/>
                        <a:cs typeface="+mn-cs"/>
                        <a:sym typeface="Wingdings" panose="05000000000000000000" pitchFamily="2" charset="2"/>
                      </a:endParaRPr>
                    </a:p>
                    <a:p>
                      <a:pPr algn="ctr">
                        <a:lnSpc>
                          <a:spcPts val="1400"/>
                        </a:lnSpc>
                        <a:spcBef>
                          <a:spcPts val="300"/>
                        </a:spcBef>
                        <a:spcAft>
                          <a:spcPts val="300"/>
                        </a:spcAft>
                      </a:pPr>
                      <a:r>
                        <a:rPr lang="en-US" sz="2800" b="1" kern="1200" noProof="0" dirty="0">
                          <a:solidFill>
                            <a:srgbClr val="00C163"/>
                          </a:solidFill>
                          <a:effectLst/>
                          <a:latin typeface="+mn-lt"/>
                          <a:ea typeface="+mn-ea"/>
                          <a:cs typeface="+mn-cs"/>
                          <a:sym typeface="Wingdings" panose="05000000000000000000" pitchFamily="2" charset="2"/>
                        </a:rPr>
                        <a:t></a:t>
                      </a:r>
                      <a:endParaRPr lang="en-US" sz="2800" kern="1200" noProof="0" dirty="0">
                        <a:solidFill>
                          <a:schemeClr val="dk1"/>
                        </a:solidFill>
                        <a:effectLst/>
                        <a:latin typeface="+mn-lt"/>
                        <a:ea typeface="+mn-ea"/>
                        <a:cs typeface="+mn-cs"/>
                      </a:endParaRPr>
                    </a:p>
                  </a:txBody>
                  <a:tcPr marL="68580" marR="68580" marT="0" marB="0" anchor="ctr"/>
                </a:tc>
                <a:tc>
                  <a:txBody>
                    <a:bodyPr/>
                    <a:lstStyle/>
                    <a:p>
                      <a:pPr marL="0" marR="0" lvl="0" indent="0" algn="ctr" defTabSz="356599" rtl="0" eaLnBrk="1" fontAlgn="auto" latinLnBrk="0" hangingPunct="1">
                        <a:lnSpc>
                          <a:spcPts val="1400"/>
                        </a:lnSpc>
                        <a:spcBef>
                          <a:spcPts val="300"/>
                        </a:spcBef>
                        <a:spcAft>
                          <a:spcPts val="300"/>
                        </a:spcAft>
                        <a:buClrTx/>
                        <a:buSzTx/>
                        <a:buFontTx/>
                        <a:buNone/>
                        <a:tabLst/>
                        <a:defRPr/>
                      </a:pPr>
                      <a:endParaRPr lang="en-US" sz="2800" kern="1200" noProof="0" dirty="0">
                        <a:solidFill>
                          <a:srgbClr val="FF0000"/>
                        </a:solidFill>
                        <a:effectLst/>
                        <a:latin typeface="+mn-lt"/>
                        <a:ea typeface="+mn-ea"/>
                        <a:cs typeface="+mn-cs"/>
                      </a:endParaRPr>
                    </a:p>
                    <a:p>
                      <a:pPr marL="0" marR="0" lvl="0" indent="0" algn="ctr" defTabSz="356599" rtl="0" eaLnBrk="1" fontAlgn="auto" latinLnBrk="0" hangingPunct="1">
                        <a:lnSpc>
                          <a:spcPts val="1400"/>
                        </a:lnSpc>
                        <a:spcBef>
                          <a:spcPts val="300"/>
                        </a:spcBef>
                        <a:spcAft>
                          <a:spcPts val="300"/>
                        </a:spcAft>
                        <a:buClrTx/>
                        <a:buSzTx/>
                        <a:buFontTx/>
                        <a:buNone/>
                        <a:tabLst/>
                        <a:defRPr/>
                      </a:pPr>
                      <a:r>
                        <a:rPr lang="en-US" sz="2800" kern="1200" noProof="0" dirty="0">
                          <a:solidFill>
                            <a:srgbClr val="FF0000"/>
                          </a:solidFill>
                          <a:effectLst/>
                          <a:latin typeface="+mn-lt"/>
                          <a:ea typeface="+mn-ea"/>
                          <a:cs typeface="+mn-cs"/>
                        </a:rPr>
                        <a:t>−</a:t>
                      </a:r>
                    </a:p>
                  </a:txBody>
                  <a:tcPr marL="68580" marR="68580" marT="0" marB="0" anchor="ctr"/>
                </a:tc>
                <a:tc>
                  <a:txBody>
                    <a:bodyPr/>
                    <a:lstStyle/>
                    <a:p>
                      <a:pPr marL="0" marR="0" lvl="0" indent="0" algn="ctr" defTabSz="356599" rtl="0" eaLnBrk="1" fontAlgn="auto" latinLnBrk="0" hangingPunct="1">
                        <a:lnSpc>
                          <a:spcPts val="1400"/>
                        </a:lnSpc>
                        <a:spcBef>
                          <a:spcPts val="300"/>
                        </a:spcBef>
                        <a:spcAft>
                          <a:spcPts val="300"/>
                        </a:spcAft>
                        <a:buClrTx/>
                        <a:buSzTx/>
                        <a:buFontTx/>
                        <a:buNone/>
                        <a:tabLst/>
                        <a:defRPr/>
                      </a:pPr>
                      <a:endParaRPr lang="en-US" sz="2800" kern="1200" noProof="0" dirty="0">
                        <a:solidFill>
                          <a:srgbClr val="FF0000"/>
                        </a:solidFill>
                        <a:effectLst/>
                        <a:latin typeface="+mn-lt"/>
                        <a:ea typeface="+mn-ea"/>
                        <a:cs typeface="+mn-cs"/>
                      </a:endParaRPr>
                    </a:p>
                    <a:p>
                      <a:pPr marL="0" marR="0" lvl="0" indent="0" algn="ctr" defTabSz="356599" rtl="0" eaLnBrk="1" fontAlgn="auto" latinLnBrk="0" hangingPunct="1">
                        <a:lnSpc>
                          <a:spcPts val="1400"/>
                        </a:lnSpc>
                        <a:spcBef>
                          <a:spcPts val="300"/>
                        </a:spcBef>
                        <a:spcAft>
                          <a:spcPts val="300"/>
                        </a:spcAft>
                        <a:buClrTx/>
                        <a:buSzTx/>
                        <a:buFontTx/>
                        <a:buNone/>
                        <a:tabLst/>
                        <a:defRPr/>
                      </a:pPr>
                      <a:r>
                        <a:rPr lang="en-US" sz="2800" kern="1200" noProof="0" dirty="0">
                          <a:solidFill>
                            <a:srgbClr val="FF0000"/>
                          </a:solidFill>
                          <a:effectLst/>
                          <a:latin typeface="+mn-lt"/>
                          <a:ea typeface="+mn-ea"/>
                          <a:cs typeface="+mn-cs"/>
                        </a:rPr>
                        <a:t>−</a:t>
                      </a:r>
                      <a:endParaRPr lang="en-US" sz="2800" kern="1200" noProof="0" dirty="0">
                        <a:solidFill>
                          <a:schemeClr val="dk1"/>
                        </a:solidFill>
                        <a:effectLst/>
                        <a:latin typeface="+mn-lt"/>
                        <a:ea typeface="+mn-ea"/>
                        <a:cs typeface="+mn-cs"/>
                      </a:endParaRPr>
                    </a:p>
                  </a:txBody>
                  <a:tcPr marL="68580" marR="68580" marT="0" marB="0" anchor="ctr"/>
                </a:tc>
                <a:tc>
                  <a:txBody>
                    <a:bodyPr/>
                    <a:lstStyle/>
                    <a:p>
                      <a:pPr algn="ctr">
                        <a:lnSpc>
                          <a:spcPts val="1400"/>
                        </a:lnSpc>
                        <a:spcBef>
                          <a:spcPts val="300"/>
                        </a:spcBef>
                        <a:spcAft>
                          <a:spcPts val="300"/>
                        </a:spcAft>
                      </a:pPr>
                      <a:endParaRPr lang="en-US" sz="2800" kern="1200" noProof="0" dirty="0">
                        <a:solidFill>
                          <a:srgbClr val="FF0000"/>
                        </a:solidFill>
                        <a:effectLst/>
                        <a:latin typeface="+mn-lt"/>
                        <a:ea typeface="+mn-ea"/>
                        <a:cs typeface="+mn-cs"/>
                      </a:endParaRPr>
                    </a:p>
                    <a:p>
                      <a:pPr algn="ctr">
                        <a:lnSpc>
                          <a:spcPts val="1400"/>
                        </a:lnSpc>
                        <a:spcBef>
                          <a:spcPts val="300"/>
                        </a:spcBef>
                        <a:spcAft>
                          <a:spcPts val="300"/>
                        </a:spcAft>
                      </a:pPr>
                      <a:r>
                        <a:rPr lang="en-US" sz="2800" kern="1200" noProof="0" dirty="0">
                          <a:solidFill>
                            <a:srgbClr val="FF0000"/>
                          </a:solidFill>
                          <a:effectLst/>
                          <a:latin typeface="+mn-lt"/>
                          <a:ea typeface="+mn-ea"/>
                          <a:cs typeface="+mn-cs"/>
                        </a:rPr>
                        <a:t>−</a:t>
                      </a:r>
                    </a:p>
                  </a:txBody>
                  <a:tcPr marL="68580" marR="68580" marT="0" marB="0" anchor="ctr"/>
                </a:tc>
                <a:extLst>
                  <a:ext uri="{0D108BD9-81ED-4DB2-BD59-A6C34878D82A}">
                    <a16:rowId xmlns:a16="http://schemas.microsoft.com/office/drawing/2014/main" val="10002"/>
                  </a:ext>
                </a:extLst>
              </a:tr>
              <a:tr h="812800">
                <a:tc>
                  <a:txBody>
                    <a:bodyPr/>
                    <a:lstStyle/>
                    <a:p>
                      <a:pPr>
                        <a:lnSpc>
                          <a:spcPts val="1400"/>
                        </a:lnSpc>
                        <a:spcBef>
                          <a:spcPts val="300"/>
                        </a:spcBef>
                        <a:spcAft>
                          <a:spcPts val="300"/>
                        </a:spcAft>
                      </a:pPr>
                      <a:r>
                        <a:rPr lang="en-GB" sz="1100" b="1" strike="noStrike" dirty="0">
                          <a:solidFill>
                            <a:schemeClr val="tx1"/>
                          </a:solidFill>
                          <a:effectLst/>
                        </a:rPr>
                        <a:t>3</a:t>
                      </a:r>
                      <a:endParaRPr lang="es-ES" sz="1100" b="1" strike="noStrike" dirty="0">
                        <a:solidFill>
                          <a:schemeClr val="tx1"/>
                        </a:solidFill>
                        <a:effectLst/>
                        <a:latin typeface="Calibri"/>
                        <a:ea typeface="Times New Roman"/>
                        <a:cs typeface="Times New Roman"/>
                      </a:endParaRPr>
                    </a:p>
                  </a:txBody>
                  <a:tcPr marL="68580" marR="68580" marT="0" marB="0" anchor="ctr">
                    <a:solidFill>
                      <a:srgbClr val="BDDBE3"/>
                    </a:solidFill>
                  </a:tcPr>
                </a:tc>
                <a:tc>
                  <a:txBody>
                    <a:bodyPr/>
                    <a:lstStyle/>
                    <a:p>
                      <a:pPr marL="92075" indent="0" algn="just">
                        <a:lnSpc>
                          <a:spcPts val="1400"/>
                        </a:lnSpc>
                        <a:spcBef>
                          <a:spcPts val="300"/>
                        </a:spcBef>
                        <a:spcAft>
                          <a:spcPts val="300"/>
                        </a:spcAft>
                      </a:pPr>
                      <a:r>
                        <a:rPr lang="en-GB" sz="1100" b="1" i="0" kern="1200" dirty="0">
                          <a:solidFill>
                            <a:schemeClr val="dk1"/>
                          </a:solidFill>
                          <a:effectLst/>
                          <a:latin typeface="+mj-lt"/>
                          <a:ea typeface="+mn-ea"/>
                          <a:cs typeface="Calibri" panose="020F0502020204030204" pitchFamily="34" charset="0"/>
                        </a:rPr>
                        <a:t>A public statement by the supervisor of the EURIBOR administrator that, in its view, EURIBOR is no longer representative</a:t>
                      </a:r>
                      <a:r>
                        <a:rPr lang="en-GB" sz="1100" b="0" i="0" kern="1200" dirty="0">
                          <a:solidFill>
                            <a:schemeClr val="dk1"/>
                          </a:solidFill>
                          <a:effectLst/>
                          <a:latin typeface="+mj-lt"/>
                          <a:ea typeface="+mn-ea"/>
                          <a:cs typeface="Calibri" panose="020F0502020204030204" pitchFamily="34" charset="0"/>
                        </a:rPr>
                        <a:t>, or will no longer be representative</a:t>
                      </a:r>
                      <a:endParaRPr lang="es-ES" sz="1100" b="0" i="0" dirty="0">
                        <a:solidFill>
                          <a:schemeClr val="tx1"/>
                        </a:solidFill>
                        <a:effectLst/>
                        <a:latin typeface="+mj-lt"/>
                        <a:ea typeface="Times New Roman"/>
                        <a:cs typeface="Calibri" panose="020F0502020204030204" pitchFamily="34" charset="0"/>
                      </a:endParaRPr>
                    </a:p>
                  </a:txBody>
                  <a:tcPr marL="68580" marR="68580" marT="0" marB="0" anchor="ctr"/>
                </a:tc>
                <a:tc>
                  <a:txBody>
                    <a:bodyPr/>
                    <a:lstStyle/>
                    <a:p>
                      <a:pPr algn="ctr">
                        <a:lnSpc>
                          <a:spcPts val="1400"/>
                        </a:lnSpc>
                        <a:spcBef>
                          <a:spcPts val="300"/>
                        </a:spcBef>
                        <a:spcAft>
                          <a:spcPts val="300"/>
                        </a:spcAft>
                      </a:pPr>
                      <a:endParaRPr lang="en-US" sz="2800" b="1" kern="1200" noProof="0" dirty="0">
                        <a:solidFill>
                          <a:srgbClr val="00C163"/>
                        </a:solidFill>
                        <a:effectLst/>
                        <a:latin typeface="+mn-lt"/>
                        <a:ea typeface="+mn-ea"/>
                        <a:cs typeface="+mn-cs"/>
                        <a:sym typeface="Wingdings" panose="05000000000000000000" pitchFamily="2" charset="2"/>
                      </a:endParaRPr>
                    </a:p>
                    <a:p>
                      <a:pPr algn="ctr">
                        <a:lnSpc>
                          <a:spcPts val="1400"/>
                        </a:lnSpc>
                        <a:spcBef>
                          <a:spcPts val="300"/>
                        </a:spcBef>
                        <a:spcAft>
                          <a:spcPts val="300"/>
                        </a:spcAft>
                      </a:pPr>
                      <a:r>
                        <a:rPr lang="en-US" sz="2800" b="1" kern="1200" noProof="0" dirty="0">
                          <a:solidFill>
                            <a:srgbClr val="00C163"/>
                          </a:solidFill>
                          <a:effectLst/>
                          <a:latin typeface="+mn-lt"/>
                          <a:ea typeface="+mn-ea"/>
                          <a:cs typeface="+mn-cs"/>
                          <a:sym typeface="Wingdings" panose="05000000000000000000" pitchFamily="2" charset="2"/>
                        </a:rPr>
                        <a:t></a:t>
                      </a:r>
                    </a:p>
                  </a:txBody>
                  <a:tcPr marL="68580" marR="68580" marT="0" marB="0" anchor="ctr"/>
                </a:tc>
                <a:tc>
                  <a:txBody>
                    <a:bodyPr/>
                    <a:lstStyle/>
                    <a:p>
                      <a:pPr algn="ctr">
                        <a:lnSpc>
                          <a:spcPts val="1400"/>
                        </a:lnSpc>
                        <a:spcBef>
                          <a:spcPts val="300"/>
                        </a:spcBef>
                        <a:spcAft>
                          <a:spcPts val="300"/>
                        </a:spcAft>
                      </a:pPr>
                      <a:endParaRPr lang="en-US" sz="2800" b="1" kern="1200" noProof="0" dirty="0">
                        <a:solidFill>
                          <a:srgbClr val="00C163"/>
                        </a:solidFill>
                        <a:effectLst/>
                        <a:latin typeface="+mn-lt"/>
                        <a:ea typeface="+mn-ea"/>
                        <a:cs typeface="+mn-cs"/>
                        <a:sym typeface="Wingdings" panose="05000000000000000000" pitchFamily="2" charset="2"/>
                      </a:endParaRPr>
                    </a:p>
                    <a:p>
                      <a:pPr algn="ctr">
                        <a:lnSpc>
                          <a:spcPts val="1400"/>
                        </a:lnSpc>
                        <a:spcBef>
                          <a:spcPts val="300"/>
                        </a:spcBef>
                        <a:spcAft>
                          <a:spcPts val="300"/>
                        </a:spcAft>
                      </a:pPr>
                      <a:r>
                        <a:rPr lang="en-US" sz="2800" b="1" kern="1200" noProof="0" dirty="0">
                          <a:solidFill>
                            <a:srgbClr val="00C163"/>
                          </a:solidFill>
                          <a:effectLst/>
                          <a:latin typeface="+mn-lt"/>
                          <a:ea typeface="+mn-ea"/>
                          <a:cs typeface="+mn-cs"/>
                          <a:sym typeface="Wingdings" panose="05000000000000000000" pitchFamily="2" charset="2"/>
                        </a:rPr>
                        <a:t></a:t>
                      </a:r>
                      <a:endParaRPr lang="en-US" sz="2800" kern="1200" noProof="0" dirty="0">
                        <a:solidFill>
                          <a:schemeClr val="dk1"/>
                        </a:solidFill>
                        <a:effectLst/>
                        <a:latin typeface="+mn-lt"/>
                        <a:ea typeface="+mn-ea"/>
                        <a:cs typeface="+mn-cs"/>
                      </a:endParaRPr>
                    </a:p>
                  </a:txBody>
                  <a:tcPr marL="68580" marR="68580" marT="0" marB="0" anchor="ctr"/>
                </a:tc>
                <a:tc>
                  <a:txBody>
                    <a:bodyPr/>
                    <a:lstStyle/>
                    <a:p>
                      <a:pPr marL="0" marR="0" lvl="0" indent="0" algn="ctr" defTabSz="356599" rtl="0" eaLnBrk="1" fontAlgn="auto" latinLnBrk="0" hangingPunct="1">
                        <a:lnSpc>
                          <a:spcPts val="1400"/>
                        </a:lnSpc>
                        <a:spcBef>
                          <a:spcPts val="300"/>
                        </a:spcBef>
                        <a:spcAft>
                          <a:spcPts val="300"/>
                        </a:spcAft>
                        <a:buClrTx/>
                        <a:buSzTx/>
                        <a:buFontTx/>
                        <a:buNone/>
                        <a:tabLst/>
                        <a:defRPr/>
                      </a:pPr>
                      <a:endParaRPr lang="en-US" sz="2800" kern="1200" noProof="0" dirty="0">
                        <a:solidFill>
                          <a:srgbClr val="FF0000"/>
                        </a:solidFill>
                        <a:effectLst/>
                        <a:latin typeface="+mn-lt"/>
                        <a:ea typeface="+mn-ea"/>
                        <a:cs typeface="+mn-cs"/>
                      </a:endParaRPr>
                    </a:p>
                    <a:p>
                      <a:pPr marL="0" marR="0" lvl="0" indent="0" algn="ctr" defTabSz="356599" rtl="0" eaLnBrk="1" fontAlgn="auto" latinLnBrk="0" hangingPunct="1">
                        <a:lnSpc>
                          <a:spcPts val="1400"/>
                        </a:lnSpc>
                        <a:spcBef>
                          <a:spcPts val="300"/>
                        </a:spcBef>
                        <a:spcAft>
                          <a:spcPts val="300"/>
                        </a:spcAft>
                        <a:buClrTx/>
                        <a:buSzTx/>
                        <a:buFontTx/>
                        <a:buNone/>
                        <a:tabLst/>
                        <a:defRPr/>
                      </a:pPr>
                      <a:r>
                        <a:rPr lang="en-US" sz="2800" kern="1200" noProof="0" dirty="0">
                          <a:solidFill>
                            <a:srgbClr val="FF0000"/>
                          </a:solidFill>
                          <a:effectLst/>
                          <a:latin typeface="+mn-lt"/>
                          <a:ea typeface="+mn-ea"/>
                          <a:cs typeface="+mn-cs"/>
                        </a:rPr>
                        <a:t>−</a:t>
                      </a:r>
                    </a:p>
                  </a:txBody>
                  <a:tcPr marL="68580" marR="68580" marT="0" marB="0" anchor="ctr"/>
                </a:tc>
                <a:tc>
                  <a:txBody>
                    <a:bodyPr/>
                    <a:lstStyle/>
                    <a:p>
                      <a:pPr marL="0" marR="0" lvl="0" indent="0" algn="ctr" defTabSz="356599" rtl="0" eaLnBrk="1" fontAlgn="auto" latinLnBrk="0" hangingPunct="1">
                        <a:lnSpc>
                          <a:spcPts val="1400"/>
                        </a:lnSpc>
                        <a:spcBef>
                          <a:spcPts val="300"/>
                        </a:spcBef>
                        <a:spcAft>
                          <a:spcPts val="300"/>
                        </a:spcAft>
                        <a:buClrTx/>
                        <a:buSzTx/>
                        <a:buFontTx/>
                        <a:buNone/>
                        <a:tabLst/>
                        <a:defRPr/>
                      </a:pPr>
                      <a:endParaRPr lang="en-US" sz="2800" kern="1200" noProof="0" dirty="0">
                        <a:solidFill>
                          <a:srgbClr val="FF0000"/>
                        </a:solidFill>
                        <a:effectLst/>
                        <a:latin typeface="+mn-lt"/>
                        <a:ea typeface="+mn-ea"/>
                        <a:cs typeface="+mn-cs"/>
                      </a:endParaRPr>
                    </a:p>
                    <a:p>
                      <a:pPr marL="0" marR="0" lvl="0" indent="0" algn="ctr" defTabSz="356599" rtl="0" eaLnBrk="1" fontAlgn="auto" latinLnBrk="0" hangingPunct="1">
                        <a:lnSpc>
                          <a:spcPts val="1400"/>
                        </a:lnSpc>
                        <a:spcBef>
                          <a:spcPts val="300"/>
                        </a:spcBef>
                        <a:spcAft>
                          <a:spcPts val="300"/>
                        </a:spcAft>
                        <a:buClrTx/>
                        <a:buSzTx/>
                        <a:buFontTx/>
                        <a:buNone/>
                        <a:tabLst/>
                        <a:defRPr/>
                      </a:pPr>
                      <a:r>
                        <a:rPr lang="en-US" sz="2800" kern="1200" noProof="0" dirty="0">
                          <a:solidFill>
                            <a:srgbClr val="FF0000"/>
                          </a:solidFill>
                          <a:effectLst/>
                          <a:latin typeface="+mn-lt"/>
                          <a:ea typeface="+mn-ea"/>
                          <a:cs typeface="+mn-cs"/>
                        </a:rPr>
                        <a:t>−</a:t>
                      </a:r>
                      <a:endParaRPr lang="en-US" sz="2800" kern="1200" noProof="0" dirty="0">
                        <a:solidFill>
                          <a:schemeClr val="dk1"/>
                        </a:solidFill>
                        <a:effectLst/>
                        <a:latin typeface="+mn-lt"/>
                        <a:ea typeface="+mn-ea"/>
                        <a:cs typeface="+mn-cs"/>
                      </a:endParaRPr>
                    </a:p>
                  </a:txBody>
                  <a:tcPr marL="68580" marR="68580" marT="0" marB="0" anchor="ctr"/>
                </a:tc>
                <a:tc>
                  <a:txBody>
                    <a:bodyPr/>
                    <a:lstStyle/>
                    <a:p>
                      <a:pPr algn="ctr">
                        <a:lnSpc>
                          <a:spcPts val="1400"/>
                        </a:lnSpc>
                        <a:spcBef>
                          <a:spcPts val="300"/>
                        </a:spcBef>
                        <a:spcAft>
                          <a:spcPts val="300"/>
                        </a:spcAft>
                      </a:pPr>
                      <a:endParaRPr lang="en-US" sz="2800" b="1" kern="1200" noProof="0" dirty="0">
                        <a:solidFill>
                          <a:srgbClr val="00C163"/>
                        </a:solidFill>
                        <a:effectLst/>
                        <a:latin typeface="+mn-lt"/>
                        <a:ea typeface="+mn-ea"/>
                        <a:cs typeface="+mn-cs"/>
                        <a:sym typeface="Wingdings" panose="05000000000000000000" pitchFamily="2" charset="2"/>
                      </a:endParaRPr>
                    </a:p>
                    <a:p>
                      <a:pPr algn="ctr">
                        <a:lnSpc>
                          <a:spcPts val="1400"/>
                        </a:lnSpc>
                        <a:spcBef>
                          <a:spcPts val="300"/>
                        </a:spcBef>
                        <a:spcAft>
                          <a:spcPts val="300"/>
                        </a:spcAft>
                      </a:pPr>
                      <a:r>
                        <a:rPr lang="en-US" sz="2800" b="1" kern="1200" noProof="0" dirty="0">
                          <a:solidFill>
                            <a:srgbClr val="00C163"/>
                          </a:solidFill>
                          <a:effectLst/>
                          <a:latin typeface="+mn-lt"/>
                          <a:ea typeface="+mn-ea"/>
                          <a:cs typeface="+mn-cs"/>
                          <a:sym typeface="Wingdings" panose="05000000000000000000" pitchFamily="2" charset="2"/>
                        </a:rPr>
                        <a:t></a:t>
                      </a:r>
                      <a:endParaRPr lang="en-US" sz="2800" kern="1200" noProof="0" dirty="0">
                        <a:solidFill>
                          <a:schemeClr val="dk1"/>
                        </a:solidFill>
                        <a:effectLst/>
                        <a:latin typeface="+mn-lt"/>
                        <a:ea typeface="+mn-ea"/>
                        <a:cs typeface="+mn-cs"/>
                      </a:endParaRPr>
                    </a:p>
                  </a:txBody>
                  <a:tcPr marL="68580" marR="68580" marT="0" marB="0" anchor="ctr"/>
                </a:tc>
                <a:tc>
                  <a:txBody>
                    <a:bodyPr/>
                    <a:lstStyle/>
                    <a:p>
                      <a:pPr marL="0" marR="0" lvl="0" indent="0" algn="ctr" defTabSz="356599" rtl="0" eaLnBrk="1" fontAlgn="auto" latinLnBrk="0" hangingPunct="1">
                        <a:lnSpc>
                          <a:spcPts val="1400"/>
                        </a:lnSpc>
                        <a:spcBef>
                          <a:spcPts val="300"/>
                        </a:spcBef>
                        <a:spcAft>
                          <a:spcPts val="300"/>
                        </a:spcAft>
                        <a:buClrTx/>
                        <a:buSzTx/>
                        <a:buFontTx/>
                        <a:buNone/>
                        <a:tabLst/>
                        <a:defRPr/>
                      </a:pPr>
                      <a:endParaRPr lang="en-US" sz="2800" kern="1200" noProof="0" dirty="0">
                        <a:solidFill>
                          <a:srgbClr val="FF0000"/>
                        </a:solidFill>
                        <a:effectLst/>
                        <a:latin typeface="+mn-lt"/>
                        <a:ea typeface="+mn-ea"/>
                        <a:cs typeface="+mn-cs"/>
                      </a:endParaRPr>
                    </a:p>
                    <a:p>
                      <a:pPr marL="0" marR="0" lvl="0" indent="0" algn="ctr" defTabSz="356599" rtl="0" eaLnBrk="1" fontAlgn="auto" latinLnBrk="0" hangingPunct="1">
                        <a:lnSpc>
                          <a:spcPts val="1400"/>
                        </a:lnSpc>
                        <a:spcBef>
                          <a:spcPts val="300"/>
                        </a:spcBef>
                        <a:spcAft>
                          <a:spcPts val="300"/>
                        </a:spcAft>
                        <a:buClrTx/>
                        <a:buSzTx/>
                        <a:buFontTx/>
                        <a:buNone/>
                        <a:tabLst/>
                        <a:defRPr/>
                      </a:pPr>
                      <a:r>
                        <a:rPr lang="en-US" sz="2800" kern="1200" noProof="0" dirty="0">
                          <a:solidFill>
                            <a:srgbClr val="FF0000"/>
                          </a:solidFill>
                          <a:effectLst/>
                          <a:latin typeface="+mn-lt"/>
                          <a:ea typeface="+mn-ea"/>
                          <a:cs typeface="+mn-cs"/>
                        </a:rPr>
                        <a:t>−</a:t>
                      </a:r>
                    </a:p>
                  </a:txBody>
                  <a:tcPr marL="68580" marR="68580" marT="0" marB="0" anchor="ctr"/>
                </a:tc>
                <a:tc>
                  <a:txBody>
                    <a:bodyPr/>
                    <a:lstStyle/>
                    <a:p>
                      <a:pPr marL="0" marR="0" lvl="0" indent="0" algn="ctr" defTabSz="356599" rtl="0" eaLnBrk="1" fontAlgn="auto" latinLnBrk="0" hangingPunct="1">
                        <a:lnSpc>
                          <a:spcPts val="1400"/>
                        </a:lnSpc>
                        <a:spcBef>
                          <a:spcPts val="300"/>
                        </a:spcBef>
                        <a:spcAft>
                          <a:spcPts val="300"/>
                        </a:spcAft>
                        <a:buClrTx/>
                        <a:buSzTx/>
                        <a:buFontTx/>
                        <a:buNone/>
                        <a:tabLst/>
                        <a:defRPr/>
                      </a:pPr>
                      <a:endParaRPr lang="en-US" sz="2800" kern="1200" noProof="0" dirty="0">
                        <a:solidFill>
                          <a:srgbClr val="FF0000"/>
                        </a:solidFill>
                        <a:effectLst/>
                        <a:latin typeface="+mn-lt"/>
                        <a:ea typeface="+mn-ea"/>
                        <a:cs typeface="+mn-cs"/>
                      </a:endParaRPr>
                    </a:p>
                    <a:p>
                      <a:pPr marL="0" marR="0" lvl="0" indent="0" algn="ctr" defTabSz="356599" rtl="0" eaLnBrk="1" fontAlgn="auto" latinLnBrk="0" hangingPunct="1">
                        <a:lnSpc>
                          <a:spcPts val="1400"/>
                        </a:lnSpc>
                        <a:spcBef>
                          <a:spcPts val="300"/>
                        </a:spcBef>
                        <a:spcAft>
                          <a:spcPts val="300"/>
                        </a:spcAft>
                        <a:buClrTx/>
                        <a:buSzTx/>
                        <a:buFontTx/>
                        <a:buNone/>
                        <a:tabLst/>
                        <a:defRPr/>
                      </a:pPr>
                      <a:r>
                        <a:rPr lang="en-US" sz="2800" kern="1200" noProof="0" dirty="0">
                          <a:solidFill>
                            <a:srgbClr val="FF0000"/>
                          </a:solidFill>
                          <a:effectLst/>
                          <a:latin typeface="+mn-lt"/>
                          <a:ea typeface="+mn-ea"/>
                          <a:cs typeface="+mn-cs"/>
                        </a:rPr>
                        <a:t>−</a:t>
                      </a:r>
                      <a:endParaRPr lang="en-US" sz="2800" kern="1200" noProof="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0003"/>
                  </a:ext>
                </a:extLst>
              </a:tr>
              <a:tr h="737755">
                <a:tc>
                  <a:txBody>
                    <a:bodyPr/>
                    <a:lstStyle/>
                    <a:p>
                      <a:pPr>
                        <a:lnSpc>
                          <a:spcPts val="1400"/>
                        </a:lnSpc>
                        <a:spcBef>
                          <a:spcPts val="300"/>
                        </a:spcBef>
                        <a:spcAft>
                          <a:spcPts val="300"/>
                        </a:spcAft>
                      </a:pPr>
                      <a:r>
                        <a:rPr lang="en-GB" sz="1100" strike="noStrike" dirty="0">
                          <a:solidFill>
                            <a:schemeClr val="tx1"/>
                          </a:solidFill>
                          <a:effectLst/>
                        </a:rPr>
                        <a:t>4  </a:t>
                      </a:r>
                      <a:endParaRPr lang="es-ES" sz="1100" strike="noStrike" dirty="0">
                        <a:solidFill>
                          <a:schemeClr val="tx1"/>
                        </a:solidFill>
                        <a:effectLst/>
                        <a:latin typeface="Calibri"/>
                        <a:ea typeface="Times New Roman"/>
                        <a:cs typeface="Times New Roman"/>
                      </a:endParaRPr>
                    </a:p>
                  </a:txBody>
                  <a:tcPr marL="68580" marR="68580" marT="0" marB="0" anchor="ctr">
                    <a:solidFill>
                      <a:srgbClr val="BDDBE3"/>
                    </a:solidFill>
                  </a:tcPr>
                </a:tc>
                <a:tc>
                  <a:txBody>
                    <a:bodyPr/>
                    <a:lstStyle/>
                    <a:p>
                      <a:pPr marL="92075" indent="0" algn="just">
                        <a:lnSpc>
                          <a:spcPts val="1400"/>
                        </a:lnSpc>
                        <a:spcBef>
                          <a:spcPts val="300"/>
                        </a:spcBef>
                        <a:spcAft>
                          <a:spcPts val="300"/>
                        </a:spcAft>
                      </a:pPr>
                      <a:r>
                        <a:rPr lang="en-GB" sz="1100" b="0" i="0" kern="1200" dirty="0">
                          <a:solidFill>
                            <a:schemeClr val="dk1"/>
                          </a:solidFill>
                          <a:effectLst/>
                          <a:latin typeface="+mj-lt"/>
                          <a:ea typeface="+mn-ea"/>
                          <a:cs typeface="Calibri" panose="020F0502020204030204" pitchFamily="34" charset="0"/>
                        </a:rPr>
                        <a:t>The administrator of EURIBOR determines that EURIBOR should be calculated in accordance with its </a:t>
                      </a:r>
                      <a:r>
                        <a:rPr lang="en-GB" sz="1100" b="1" i="0" kern="1200" dirty="0">
                          <a:solidFill>
                            <a:schemeClr val="dk1"/>
                          </a:solidFill>
                          <a:effectLst/>
                          <a:latin typeface="+mj-lt"/>
                          <a:ea typeface="+mn-ea"/>
                          <a:cs typeface="Calibri" panose="020F0502020204030204" pitchFamily="34" charset="0"/>
                        </a:rPr>
                        <a:t>reduced submissions or other contingency or fallback policies</a:t>
                      </a:r>
                      <a:endParaRPr lang="es-ES" sz="1100" b="0" i="0" dirty="0">
                        <a:solidFill>
                          <a:schemeClr val="tx1"/>
                        </a:solidFill>
                        <a:effectLst/>
                        <a:latin typeface="+mj-lt"/>
                        <a:ea typeface="Times New Roman"/>
                        <a:cs typeface="Calibri" panose="020F0502020204030204" pitchFamily="34" charset="0"/>
                      </a:endParaRPr>
                    </a:p>
                  </a:txBody>
                  <a:tcPr marL="68580" marR="68580" marT="0" marB="0" anchor="ctr"/>
                </a:tc>
                <a:tc>
                  <a:txBody>
                    <a:bodyPr/>
                    <a:lstStyle/>
                    <a:p>
                      <a:pPr marL="0" marR="0" lvl="0" indent="0" algn="ctr" defTabSz="356599" rtl="0" eaLnBrk="1" fontAlgn="auto" latinLnBrk="0" hangingPunct="1">
                        <a:lnSpc>
                          <a:spcPts val="1400"/>
                        </a:lnSpc>
                        <a:spcBef>
                          <a:spcPts val="300"/>
                        </a:spcBef>
                        <a:spcAft>
                          <a:spcPts val="300"/>
                        </a:spcAft>
                        <a:buClrTx/>
                        <a:buSzTx/>
                        <a:buFontTx/>
                        <a:buNone/>
                        <a:tabLst/>
                        <a:defRPr/>
                      </a:pPr>
                      <a:endParaRPr lang="en-US" sz="2800" kern="1200" noProof="0" dirty="0">
                        <a:solidFill>
                          <a:srgbClr val="FF0000"/>
                        </a:solidFill>
                        <a:effectLst/>
                        <a:latin typeface="+mn-lt"/>
                        <a:ea typeface="+mn-ea"/>
                        <a:cs typeface="+mn-cs"/>
                      </a:endParaRPr>
                    </a:p>
                    <a:p>
                      <a:pPr marL="0" marR="0" lvl="0" indent="0" algn="ctr" defTabSz="356599" rtl="0" eaLnBrk="1" fontAlgn="auto" latinLnBrk="0" hangingPunct="1">
                        <a:lnSpc>
                          <a:spcPts val="1400"/>
                        </a:lnSpc>
                        <a:spcBef>
                          <a:spcPts val="300"/>
                        </a:spcBef>
                        <a:spcAft>
                          <a:spcPts val="300"/>
                        </a:spcAft>
                        <a:buClrTx/>
                        <a:buSzTx/>
                        <a:buFontTx/>
                        <a:buNone/>
                        <a:tabLst/>
                        <a:defRPr/>
                      </a:pPr>
                      <a:r>
                        <a:rPr lang="en-US" sz="2800" kern="1200" noProof="0" dirty="0">
                          <a:solidFill>
                            <a:srgbClr val="FF0000"/>
                          </a:solidFill>
                          <a:effectLst/>
                          <a:latin typeface="+mn-lt"/>
                          <a:ea typeface="+mn-ea"/>
                          <a:cs typeface="+mn-cs"/>
                        </a:rPr>
                        <a:t>−</a:t>
                      </a:r>
                    </a:p>
                  </a:txBody>
                  <a:tcPr marL="68580" marR="68580" marT="0" marB="0" anchor="ctr"/>
                </a:tc>
                <a:tc>
                  <a:txBody>
                    <a:bodyPr/>
                    <a:lstStyle/>
                    <a:p>
                      <a:pPr marL="0" marR="0" lvl="0" indent="0" algn="ctr" defTabSz="356599" rtl="0" eaLnBrk="1" fontAlgn="auto" latinLnBrk="0" hangingPunct="1">
                        <a:lnSpc>
                          <a:spcPts val="1400"/>
                        </a:lnSpc>
                        <a:spcBef>
                          <a:spcPts val="300"/>
                        </a:spcBef>
                        <a:spcAft>
                          <a:spcPts val="300"/>
                        </a:spcAft>
                        <a:buClrTx/>
                        <a:buSzTx/>
                        <a:buFontTx/>
                        <a:buNone/>
                        <a:tabLst/>
                        <a:defRPr/>
                      </a:pPr>
                      <a:endParaRPr lang="en-US" sz="2800" kern="1200" noProof="0" dirty="0">
                        <a:solidFill>
                          <a:srgbClr val="FF0000"/>
                        </a:solidFill>
                        <a:effectLst/>
                        <a:latin typeface="+mn-lt"/>
                        <a:ea typeface="+mn-ea"/>
                        <a:cs typeface="+mn-cs"/>
                      </a:endParaRPr>
                    </a:p>
                    <a:p>
                      <a:pPr marL="0" marR="0" lvl="0" indent="0" algn="ctr" defTabSz="356599" rtl="0" eaLnBrk="1" fontAlgn="auto" latinLnBrk="0" hangingPunct="1">
                        <a:lnSpc>
                          <a:spcPts val="1400"/>
                        </a:lnSpc>
                        <a:spcBef>
                          <a:spcPts val="300"/>
                        </a:spcBef>
                        <a:spcAft>
                          <a:spcPts val="300"/>
                        </a:spcAft>
                        <a:buClrTx/>
                        <a:buSzTx/>
                        <a:buFontTx/>
                        <a:buNone/>
                        <a:tabLst/>
                        <a:defRPr/>
                      </a:pPr>
                      <a:r>
                        <a:rPr lang="en-US" sz="2800" kern="1200" noProof="0" dirty="0">
                          <a:solidFill>
                            <a:srgbClr val="FF0000"/>
                          </a:solidFill>
                          <a:effectLst/>
                          <a:latin typeface="+mn-lt"/>
                          <a:ea typeface="+mn-ea"/>
                          <a:cs typeface="+mn-cs"/>
                        </a:rPr>
                        <a:t>−</a:t>
                      </a:r>
                      <a:endParaRPr lang="en-US" sz="2800" kern="1200" noProof="0" dirty="0">
                        <a:solidFill>
                          <a:schemeClr val="dk1"/>
                        </a:solidFill>
                        <a:effectLst/>
                        <a:latin typeface="+mn-lt"/>
                        <a:ea typeface="+mn-ea"/>
                        <a:cs typeface="+mn-cs"/>
                      </a:endParaRPr>
                    </a:p>
                  </a:txBody>
                  <a:tcPr marL="68580" marR="68580" marT="0" marB="0" anchor="ctr"/>
                </a:tc>
                <a:tc>
                  <a:txBody>
                    <a:bodyPr/>
                    <a:lstStyle/>
                    <a:p>
                      <a:pPr algn="ctr">
                        <a:lnSpc>
                          <a:spcPts val="1400"/>
                        </a:lnSpc>
                        <a:spcBef>
                          <a:spcPts val="300"/>
                        </a:spcBef>
                        <a:spcAft>
                          <a:spcPts val="300"/>
                        </a:spcAft>
                      </a:pPr>
                      <a:endParaRPr lang="en-US" sz="2800" b="1" kern="1200" noProof="0" dirty="0">
                        <a:solidFill>
                          <a:srgbClr val="00C163"/>
                        </a:solidFill>
                        <a:effectLst/>
                        <a:latin typeface="+mn-lt"/>
                        <a:ea typeface="+mn-ea"/>
                        <a:cs typeface="+mn-cs"/>
                        <a:sym typeface="Wingdings" panose="05000000000000000000" pitchFamily="2" charset="2"/>
                      </a:endParaRPr>
                    </a:p>
                    <a:p>
                      <a:pPr algn="ctr">
                        <a:lnSpc>
                          <a:spcPts val="1400"/>
                        </a:lnSpc>
                        <a:spcBef>
                          <a:spcPts val="300"/>
                        </a:spcBef>
                        <a:spcAft>
                          <a:spcPts val="300"/>
                        </a:spcAft>
                      </a:pPr>
                      <a:r>
                        <a:rPr lang="en-US" sz="2800" b="1" kern="1200" noProof="0" dirty="0">
                          <a:solidFill>
                            <a:srgbClr val="00C163"/>
                          </a:solidFill>
                          <a:effectLst/>
                          <a:latin typeface="+mn-lt"/>
                          <a:ea typeface="+mn-ea"/>
                          <a:cs typeface="+mn-cs"/>
                          <a:sym typeface="Wingdings" panose="05000000000000000000" pitchFamily="2" charset="2"/>
                        </a:rPr>
                        <a:t></a:t>
                      </a:r>
                      <a:endParaRPr lang="en-US" sz="2800" kern="1200" noProof="0" dirty="0">
                        <a:solidFill>
                          <a:schemeClr val="dk1"/>
                        </a:solidFill>
                        <a:effectLst/>
                        <a:latin typeface="+mn-lt"/>
                        <a:ea typeface="+mn-ea"/>
                        <a:cs typeface="+mn-cs"/>
                      </a:endParaRPr>
                    </a:p>
                  </a:txBody>
                  <a:tcPr marL="68580" marR="68580" marT="0" marB="0" anchor="ctr"/>
                </a:tc>
                <a:tc>
                  <a:txBody>
                    <a:bodyPr/>
                    <a:lstStyle/>
                    <a:p>
                      <a:pPr marL="0" marR="0" lvl="0" indent="0" algn="ctr" defTabSz="356599" rtl="0" eaLnBrk="1" fontAlgn="auto" latinLnBrk="0" hangingPunct="1">
                        <a:lnSpc>
                          <a:spcPts val="1400"/>
                        </a:lnSpc>
                        <a:spcBef>
                          <a:spcPts val="300"/>
                        </a:spcBef>
                        <a:spcAft>
                          <a:spcPts val="300"/>
                        </a:spcAft>
                        <a:buClrTx/>
                        <a:buSzTx/>
                        <a:buFontTx/>
                        <a:buNone/>
                        <a:tabLst/>
                        <a:defRPr/>
                      </a:pPr>
                      <a:endParaRPr lang="en-US" sz="2800" kern="1200" noProof="0" dirty="0">
                        <a:solidFill>
                          <a:srgbClr val="FF0000"/>
                        </a:solidFill>
                        <a:effectLst/>
                        <a:latin typeface="+mn-lt"/>
                        <a:ea typeface="+mn-ea"/>
                        <a:cs typeface="+mn-cs"/>
                      </a:endParaRPr>
                    </a:p>
                    <a:p>
                      <a:pPr marL="0" marR="0" lvl="0" indent="0" algn="ctr" defTabSz="356599" rtl="0" eaLnBrk="1" fontAlgn="auto" latinLnBrk="0" hangingPunct="1">
                        <a:lnSpc>
                          <a:spcPts val="1400"/>
                        </a:lnSpc>
                        <a:spcBef>
                          <a:spcPts val="300"/>
                        </a:spcBef>
                        <a:spcAft>
                          <a:spcPts val="300"/>
                        </a:spcAft>
                        <a:buClrTx/>
                        <a:buSzTx/>
                        <a:buFontTx/>
                        <a:buNone/>
                        <a:tabLst/>
                        <a:defRPr/>
                      </a:pPr>
                      <a:r>
                        <a:rPr lang="en-US" sz="2800" kern="1200" noProof="0" dirty="0">
                          <a:solidFill>
                            <a:srgbClr val="FF0000"/>
                          </a:solidFill>
                          <a:effectLst/>
                          <a:latin typeface="+mn-lt"/>
                          <a:ea typeface="+mn-ea"/>
                          <a:cs typeface="+mn-cs"/>
                        </a:rPr>
                        <a:t>−</a:t>
                      </a:r>
                    </a:p>
                  </a:txBody>
                  <a:tcPr marL="68580" marR="68580" marT="0" marB="0" anchor="ctr"/>
                </a:tc>
                <a:tc>
                  <a:txBody>
                    <a:bodyPr/>
                    <a:lstStyle/>
                    <a:p>
                      <a:pPr marL="0" marR="0" lvl="0" indent="0" algn="ctr" defTabSz="356599" rtl="0" eaLnBrk="1" fontAlgn="auto" latinLnBrk="0" hangingPunct="1">
                        <a:lnSpc>
                          <a:spcPts val="1400"/>
                        </a:lnSpc>
                        <a:spcBef>
                          <a:spcPts val="300"/>
                        </a:spcBef>
                        <a:spcAft>
                          <a:spcPts val="300"/>
                        </a:spcAft>
                        <a:buClrTx/>
                        <a:buSzTx/>
                        <a:buFontTx/>
                        <a:buNone/>
                        <a:tabLst/>
                        <a:defRPr/>
                      </a:pPr>
                      <a:endParaRPr lang="en-US" sz="2800" kern="1200" noProof="0" dirty="0">
                        <a:solidFill>
                          <a:srgbClr val="FF0000"/>
                        </a:solidFill>
                        <a:effectLst/>
                        <a:latin typeface="+mn-lt"/>
                        <a:ea typeface="+mn-ea"/>
                        <a:cs typeface="+mn-cs"/>
                      </a:endParaRPr>
                    </a:p>
                    <a:p>
                      <a:pPr marL="0" marR="0" lvl="0" indent="0" algn="ctr" defTabSz="356599" rtl="0" eaLnBrk="1" fontAlgn="auto" latinLnBrk="0" hangingPunct="1">
                        <a:lnSpc>
                          <a:spcPts val="1400"/>
                        </a:lnSpc>
                        <a:spcBef>
                          <a:spcPts val="300"/>
                        </a:spcBef>
                        <a:spcAft>
                          <a:spcPts val="300"/>
                        </a:spcAft>
                        <a:buClrTx/>
                        <a:buSzTx/>
                        <a:buFontTx/>
                        <a:buNone/>
                        <a:tabLst/>
                        <a:defRPr/>
                      </a:pPr>
                      <a:r>
                        <a:rPr lang="en-US" sz="2800" kern="1200" noProof="0" dirty="0">
                          <a:solidFill>
                            <a:srgbClr val="FF0000"/>
                          </a:solidFill>
                          <a:effectLst/>
                          <a:latin typeface="+mn-lt"/>
                          <a:ea typeface="+mn-ea"/>
                          <a:cs typeface="+mn-cs"/>
                        </a:rPr>
                        <a:t>−</a:t>
                      </a:r>
                      <a:endParaRPr lang="en-US" sz="2800" kern="1200" noProof="0" dirty="0">
                        <a:solidFill>
                          <a:schemeClr val="dk1"/>
                        </a:solidFill>
                        <a:effectLst/>
                        <a:latin typeface="+mn-lt"/>
                        <a:ea typeface="+mn-ea"/>
                        <a:cs typeface="+mn-cs"/>
                      </a:endParaRPr>
                    </a:p>
                  </a:txBody>
                  <a:tcPr marL="68580" marR="68580" marT="0" marB="0" anchor="ctr"/>
                </a:tc>
                <a:tc>
                  <a:txBody>
                    <a:bodyPr/>
                    <a:lstStyle/>
                    <a:p>
                      <a:pPr algn="ctr">
                        <a:lnSpc>
                          <a:spcPts val="1400"/>
                        </a:lnSpc>
                        <a:spcBef>
                          <a:spcPts val="300"/>
                        </a:spcBef>
                        <a:spcAft>
                          <a:spcPts val="300"/>
                        </a:spcAft>
                      </a:pPr>
                      <a:endParaRPr lang="en-US" sz="2800" b="1" kern="1200" noProof="0" dirty="0">
                        <a:solidFill>
                          <a:srgbClr val="00C163"/>
                        </a:solidFill>
                        <a:effectLst/>
                        <a:latin typeface="+mn-lt"/>
                        <a:ea typeface="+mn-ea"/>
                        <a:cs typeface="+mn-cs"/>
                        <a:sym typeface="Wingdings" panose="05000000000000000000" pitchFamily="2" charset="2"/>
                      </a:endParaRPr>
                    </a:p>
                    <a:p>
                      <a:pPr algn="ctr">
                        <a:lnSpc>
                          <a:spcPts val="1400"/>
                        </a:lnSpc>
                        <a:spcBef>
                          <a:spcPts val="300"/>
                        </a:spcBef>
                        <a:spcAft>
                          <a:spcPts val="300"/>
                        </a:spcAft>
                      </a:pPr>
                      <a:r>
                        <a:rPr lang="en-US" sz="2800" b="1" kern="1200" noProof="0" dirty="0">
                          <a:solidFill>
                            <a:srgbClr val="00C163"/>
                          </a:solidFill>
                          <a:effectLst/>
                          <a:latin typeface="+mn-lt"/>
                          <a:ea typeface="+mn-ea"/>
                          <a:cs typeface="+mn-cs"/>
                          <a:sym typeface="Wingdings" panose="05000000000000000000" pitchFamily="2" charset="2"/>
                        </a:rPr>
                        <a:t></a:t>
                      </a:r>
                      <a:endParaRPr lang="en-US" sz="2800" kern="1200" noProof="0" dirty="0">
                        <a:solidFill>
                          <a:schemeClr val="dk1"/>
                        </a:solidFill>
                        <a:effectLst/>
                        <a:latin typeface="+mn-lt"/>
                        <a:ea typeface="+mn-ea"/>
                        <a:cs typeface="+mn-cs"/>
                      </a:endParaRPr>
                    </a:p>
                  </a:txBody>
                  <a:tcPr marL="68580" marR="68580" marT="0" marB="0" anchor="ctr"/>
                </a:tc>
                <a:tc>
                  <a:txBody>
                    <a:bodyPr/>
                    <a:lstStyle/>
                    <a:p>
                      <a:pPr algn="ctr">
                        <a:lnSpc>
                          <a:spcPts val="1400"/>
                        </a:lnSpc>
                        <a:spcBef>
                          <a:spcPts val="300"/>
                        </a:spcBef>
                        <a:spcAft>
                          <a:spcPts val="300"/>
                        </a:spcAft>
                      </a:pPr>
                      <a:endParaRPr lang="en-US" sz="2800" kern="1200" noProof="0" dirty="0">
                        <a:solidFill>
                          <a:srgbClr val="FF0000"/>
                        </a:solidFill>
                        <a:effectLst/>
                        <a:latin typeface="+mn-lt"/>
                        <a:ea typeface="+mn-ea"/>
                        <a:cs typeface="+mn-cs"/>
                      </a:endParaRPr>
                    </a:p>
                    <a:p>
                      <a:pPr algn="ctr">
                        <a:lnSpc>
                          <a:spcPts val="1400"/>
                        </a:lnSpc>
                        <a:spcBef>
                          <a:spcPts val="300"/>
                        </a:spcBef>
                        <a:spcAft>
                          <a:spcPts val="300"/>
                        </a:spcAft>
                      </a:pPr>
                      <a:r>
                        <a:rPr lang="en-US" sz="2800" kern="1200" noProof="0" dirty="0">
                          <a:solidFill>
                            <a:srgbClr val="FF0000"/>
                          </a:solidFill>
                          <a:effectLst/>
                          <a:latin typeface="+mn-lt"/>
                          <a:ea typeface="+mn-ea"/>
                          <a:cs typeface="+mn-cs"/>
                        </a:rPr>
                        <a:t>−</a:t>
                      </a:r>
                    </a:p>
                  </a:txBody>
                  <a:tcPr marL="68580" marR="68580" marT="0" marB="0" anchor="ctr"/>
                </a:tc>
                <a:extLst>
                  <a:ext uri="{0D108BD9-81ED-4DB2-BD59-A6C34878D82A}">
                    <a16:rowId xmlns:a16="http://schemas.microsoft.com/office/drawing/2014/main" val="10004"/>
                  </a:ext>
                </a:extLst>
              </a:tr>
              <a:tr h="575733">
                <a:tc>
                  <a:txBody>
                    <a:bodyPr/>
                    <a:lstStyle/>
                    <a:p>
                      <a:pPr>
                        <a:lnSpc>
                          <a:spcPts val="1400"/>
                        </a:lnSpc>
                        <a:spcBef>
                          <a:spcPts val="300"/>
                        </a:spcBef>
                        <a:spcAft>
                          <a:spcPts val="300"/>
                        </a:spcAft>
                      </a:pPr>
                      <a:r>
                        <a:rPr lang="en-GB" sz="1100" strike="noStrike" dirty="0">
                          <a:solidFill>
                            <a:schemeClr val="tx1"/>
                          </a:solidFill>
                          <a:effectLst/>
                        </a:rPr>
                        <a:t>5</a:t>
                      </a:r>
                      <a:endParaRPr lang="es-ES" sz="1100" strike="noStrike" dirty="0">
                        <a:solidFill>
                          <a:schemeClr val="tx1"/>
                        </a:solidFill>
                        <a:effectLst/>
                        <a:latin typeface="Calibri"/>
                        <a:ea typeface="Times New Roman"/>
                        <a:cs typeface="Times New Roman"/>
                      </a:endParaRPr>
                    </a:p>
                  </a:txBody>
                  <a:tcPr marL="68580" marR="68580" marT="0" marB="0" anchor="ctr">
                    <a:solidFill>
                      <a:srgbClr val="BDDBE3"/>
                    </a:solidFill>
                  </a:tcPr>
                </a:tc>
                <a:tc>
                  <a:txBody>
                    <a:bodyPr/>
                    <a:lstStyle/>
                    <a:p>
                      <a:pPr marL="92075" indent="0" algn="just">
                        <a:lnSpc>
                          <a:spcPts val="1400"/>
                        </a:lnSpc>
                        <a:spcBef>
                          <a:spcPts val="300"/>
                        </a:spcBef>
                        <a:spcAft>
                          <a:spcPts val="300"/>
                        </a:spcAft>
                      </a:pPr>
                      <a:r>
                        <a:rPr lang="en-US" sz="1100" b="0" i="0" dirty="0">
                          <a:solidFill>
                            <a:schemeClr val="tx1"/>
                          </a:solidFill>
                          <a:effectLst/>
                          <a:latin typeface="+mj-lt"/>
                          <a:cs typeface="Calibri" panose="020F0502020204030204" pitchFamily="34" charset="0"/>
                        </a:rPr>
                        <a:t>It has become, for any reason, </a:t>
                      </a:r>
                      <a:r>
                        <a:rPr lang="en-US" sz="1100" b="1" i="0" dirty="0">
                          <a:solidFill>
                            <a:schemeClr val="tx1"/>
                          </a:solidFill>
                          <a:effectLst/>
                          <a:latin typeface="+mj-lt"/>
                          <a:cs typeface="Calibri" panose="020F0502020204030204" pitchFamily="34" charset="0"/>
                        </a:rPr>
                        <a:t>unlawful</a:t>
                      </a:r>
                      <a:r>
                        <a:rPr lang="en-US" sz="1100" b="0" i="0" dirty="0">
                          <a:solidFill>
                            <a:schemeClr val="tx1"/>
                          </a:solidFill>
                          <a:effectLst/>
                          <a:latin typeface="+mj-lt"/>
                          <a:cs typeface="Calibri" panose="020F0502020204030204" pitchFamily="34" charset="0"/>
                        </a:rPr>
                        <a:t> under any applicable law and regulation for relevant parties  to the agreement to use EURIBOR</a:t>
                      </a:r>
                      <a:endParaRPr lang="es-ES" sz="1100" b="0" i="0" dirty="0">
                        <a:solidFill>
                          <a:schemeClr val="tx1"/>
                        </a:solidFill>
                        <a:effectLst/>
                        <a:latin typeface="+mj-lt"/>
                        <a:ea typeface="Times New Roman"/>
                        <a:cs typeface="Calibri" panose="020F0502020204030204" pitchFamily="34" charset="0"/>
                      </a:endParaRPr>
                    </a:p>
                  </a:txBody>
                  <a:tcPr marL="68580" marR="68580" marT="0" marB="0" anchor="ctr"/>
                </a:tc>
                <a:tc>
                  <a:txBody>
                    <a:bodyPr/>
                    <a:lstStyle/>
                    <a:p>
                      <a:pPr marL="0" marR="0" lvl="0" indent="0" algn="ctr" defTabSz="356599" rtl="0" eaLnBrk="1" fontAlgn="auto" latinLnBrk="0" hangingPunct="1">
                        <a:lnSpc>
                          <a:spcPts val="1400"/>
                        </a:lnSpc>
                        <a:spcBef>
                          <a:spcPts val="300"/>
                        </a:spcBef>
                        <a:spcAft>
                          <a:spcPts val="300"/>
                        </a:spcAft>
                        <a:buClrTx/>
                        <a:buSzTx/>
                        <a:buFontTx/>
                        <a:buNone/>
                        <a:tabLst/>
                        <a:defRPr/>
                      </a:pPr>
                      <a:endParaRPr lang="en-US" sz="2800" kern="1200" noProof="0" dirty="0">
                        <a:solidFill>
                          <a:srgbClr val="FF0000"/>
                        </a:solidFill>
                        <a:effectLst/>
                        <a:latin typeface="+mn-lt"/>
                        <a:ea typeface="+mn-ea"/>
                        <a:cs typeface="+mn-cs"/>
                      </a:endParaRPr>
                    </a:p>
                    <a:p>
                      <a:pPr marL="0" marR="0" lvl="0" indent="0" algn="ctr" defTabSz="356599" rtl="0" eaLnBrk="1" fontAlgn="auto" latinLnBrk="0" hangingPunct="1">
                        <a:lnSpc>
                          <a:spcPts val="1400"/>
                        </a:lnSpc>
                        <a:spcBef>
                          <a:spcPts val="300"/>
                        </a:spcBef>
                        <a:spcAft>
                          <a:spcPts val="300"/>
                        </a:spcAft>
                        <a:buClrTx/>
                        <a:buSzTx/>
                        <a:buFontTx/>
                        <a:buNone/>
                        <a:tabLst/>
                        <a:defRPr/>
                      </a:pPr>
                      <a:r>
                        <a:rPr lang="en-US" sz="2800" kern="1200" noProof="0" dirty="0">
                          <a:solidFill>
                            <a:srgbClr val="FF0000"/>
                          </a:solidFill>
                          <a:effectLst/>
                          <a:latin typeface="+mn-lt"/>
                          <a:ea typeface="+mn-ea"/>
                          <a:cs typeface="+mn-cs"/>
                        </a:rPr>
                        <a:t>−</a:t>
                      </a:r>
                    </a:p>
                  </a:txBody>
                  <a:tcPr marL="68580" marR="68580" marT="0" marB="0" anchor="ctr"/>
                </a:tc>
                <a:tc>
                  <a:txBody>
                    <a:bodyPr/>
                    <a:lstStyle/>
                    <a:p>
                      <a:pPr marL="0" marR="0" lvl="0" indent="0" algn="ctr" defTabSz="356599" rtl="0" eaLnBrk="1" fontAlgn="auto" latinLnBrk="0" hangingPunct="1">
                        <a:lnSpc>
                          <a:spcPts val="1400"/>
                        </a:lnSpc>
                        <a:spcBef>
                          <a:spcPts val="300"/>
                        </a:spcBef>
                        <a:spcAft>
                          <a:spcPts val="300"/>
                        </a:spcAft>
                        <a:buClrTx/>
                        <a:buSzTx/>
                        <a:buFontTx/>
                        <a:buNone/>
                        <a:tabLst/>
                        <a:defRPr/>
                      </a:pPr>
                      <a:endParaRPr lang="en-US" sz="2800" kern="1200" noProof="0" dirty="0">
                        <a:solidFill>
                          <a:srgbClr val="FF0000"/>
                        </a:solidFill>
                        <a:effectLst/>
                        <a:latin typeface="+mn-lt"/>
                        <a:ea typeface="+mn-ea"/>
                        <a:cs typeface="+mn-cs"/>
                      </a:endParaRPr>
                    </a:p>
                    <a:p>
                      <a:pPr marL="0" marR="0" lvl="0" indent="0" algn="ctr" defTabSz="356599" rtl="0" eaLnBrk="1" fontAlgn="auto" latinLnBrk="0" hangingPunct="1">
                        <a:lnSpc>
                          <a:spcPts val="1400"/>
                        </a:lnSpc>
                        <a:spcBef>
                          <a:spcPts val="300"/>
                        </a:spcBef>
                        <a:spcAft>
                          <a:spcPts val="300"/>
                        </a:spcAft>
                        <a:buClrTx/>
                        <a:buSzTx/>
                        <a:buFontTx/>
                        <a:buNone/>
                        <a:tabLst/>
                        <a:defRPr/>
                      </a:pPr>
                      <a:r>
                        <a:rPr lang="en-US" sz="2800" kern="1200" noProof="0" dirty="0">
                          <a:solidFill>
                            <a:srgbClr val="FF0000"/>
                          </a:solidFill>
                          <a:effectLst/>
                          <a:latin typeface="+mn-lt"/>
                          <a:ea typeface="+mn-ea"/>
                          <a:cs typeface="+mn-cs"/>
                        </a:rPr>
                        <a:t>−</a:t>
                      </a:r>
                      <a:endParaRPr lang="en-US" sz="2800" kern="1200" noProof="0" dirty="0">
                        <a:solidFill>
                          <a:schemeClr val="dk1"/>
                        </a:solidFill>
                        <a:effectLst/>
                        <a:latin typeface="+mn-lt"/>
                        <a:ea typeface="+mn-ea"/>
                        <a:cs typeface="+mn-cs"/>
                      </a:endParaRPr>
                    </a:p>
                  </a:txBody>
                  <a:tcPr marL="68580" marR="68580" marT="0" marB="0" anchor="ctr"/>
                </a:tc>
                <a:tc>
                  <a:txBody>
                    <a:bodyPr/>
                    <a:lstStyle/>
                    <a:p>
                      <a:pPr algn="ctr">
                        <a:lnSpc>
                          <a:spcPts val="1400"/>
                        </a:lnSpc>
                        <a:spcBef>
                          <a:spcPts val="300"/>
                        </a:spcBef>
                        <a:spcAft>
                          <a:spcPts val="300"/>
                        </a:spcAft>
                      </a:pPr>
                      <a:endParaRPr lang="en-US" sz="2800" kern="1200" noProof="0" dirty="0">
                        <a:solidFill>
                          <a:srgbClr val="FF0000"/>
                        </a:solidFill>
                        <a:effectLst/>
                        <a:latin typeface="+mn-lt"/>
                        <a:ea typeface="+mn-ea"/>
                        <a:cs typeface="+mn-cs"/>
                      </a:endParaRPr>
                    </a:p>
                    <a:p>
                      <a:pPr algn="ctr">
                        <a:lnSpc>
                          <a:spcPts val="1400"/>
                        </a:lnSpc>
                        <a:spcBef>
                          <a:spcPts val="300"/>
                        </a:spcBef>
                        <a:spcAft>
                          <a:spcPts val="300"/>
                        </a:spcAft>
                      </a:pPr>
                      <a:r>
                        <a:rPr lang="en-US" sz="2800" kern="1200" noProof="0" dirty="0">
                          <a:solidFill>
                            <a:srgbClr val="FF0000"/>
                          </a:solidFill>
                          <a:effectLst/>
                          <a:latin typeface="+mn-lt"/>
                          <a:ea typeface="+mn-ea"/>
                          <a:cs typeface="+mn-cs"/>
                        </a:rPr>
                        <a:t>−</a:t>
                      </a:r>
                    </a:p>
                  </a:txBody>
                  <a:tcPr marL="68580" marR="68580" marT="0" marB="0" anchor="ctr"/>
                </a:tc>
                <a:tc>
                  <a:txBody>
                    <a:bodyPr/>
                    <a:lstStyle/>
                    <a:p>
                      <a:pPr marL="0" marR="0" lvl="0" indent="0" algn="ctr" defTabSz="356599" rtl="0" eaLnBrk="1" fontAlgn="auto" latinLnBrk="0" hangingPunct="1">
                        <a:lnSpc>
                          <a:spcPts val="1400"/>
                        </a:lnSpc>
                        <a:spcBef>
                          <a:spcPts val="300"/>
                        </a:spcBef>
                        <a:spcAft>
                          <a:spcPts val="300"/>
                        </a:spcAft>
                        <a:buClrTx/>
                        <a:buSzTx/>
                        <a:buFontTx/>
                        <a:buNone/>
                        <a:tabLst/>
                        <a:defRPr/>
                      </a:pPr>
                      <a:endParaRPr lang="en-US" sz="2800" kern="1200" noProof="0" dirty="0">
                        <a:solidFill>
                          <a:srgbClr val="FF0000"/>
                        </a:solidFill>
                        <a:effectLst/>
                        <a:latin typeface="+mn-lt"/>
                        <a:ea typeface="+mn-ea"/>
                        <a:cs typeface="+mn-cs"/>
                      </a:endParaRPr>
                    </a:p>
                    <a:p>
                      <a:pPr marL="0" marR="0" lvl="0" indent="0" algn="ctr" defTabSz="356599" rtl="0" eaLnBrk="1" fontAlgn="auto" latinLnBrk="0" hangingPunct="1">
                        <a:lnSpc>
                          <a:spcPts val="1400"/>
                        </a:lnSpc>
                        <a:spcBef>
                          <a:spcPts val="300"/>
                        </a:spcBef>
                        <a:spcAft>
                          <a:spcPts val="300"/>
                        </a:spcAft>
                        <a:buClrTx/>
                        <a:buSzTx/>
                        <a:buFontTx/>
                        <a:buNone/>
                        <a:tabLst/>
                        <a:defRPr/>
                      </a:pPr>
                      <a:r>
                        <a:rPr lang="en-US" sz="2800" kern="1200" noProof="0" dirty="0">
                          <a:solidFill>
                            <a:srgbClr val="FF0000"/>
                          </a:solidFill>
                          <a:effectLst/>
                          <a:latin typeface="+mn-lt"/>
                          <a:ea typeface="+mn-ea"/>
                          <a:cs typeface="+mn-cs"/>
                        </a:rPr>
                        <a:t>−</a:t>
                      </a:r>
                    </a:p>
                  </a:txBody>
                  <a:tcPr marL="68580" marR="68580" marT="0" marB="0" anchor="ctr"/>
                </a:tc>
                <a:tc>
                  <a:txBody>
                    <a:bodyPr/>
                    <a:lstStyle/>
                    <a:p>
                      <a:pPr marL="0" marR="0" lvl="0" indent="0" algn="ctr" defTabSz="356599" rtl="0" eaLnBrk="1" fontAlgn="auto" latinLnBrk="0" hangingPunct="1">
                        <a:lnSpc>
                          <a:spcPts val="1400"/>
                        </a:lnSpc>
                        <a:spcBef>
                          <a:spcPts val="300"/>
                        </a:spcBef>
                        <a:spcAft>
                          <a:spcPts val="300"/>
                        </a:spcAft>
                        <a:buClrTx/>
                        <a:buSzTx/>
                        <a:buFontTx/>
                        <a:buNone/>
                        <a:tabLst/>
                        <a:defRPr/>
                      </a:pPr>
                      <a:endParaRPr lang="en-US" sz="2800" kern="1200" noProof="0" dirty="0">
                        <a:solidFill>
                          <a:srgbClr val="FF0000"/>
                        </a:solidFill>
                        <a:effectLst/>
                        <a:latin typeface="+mn-lt"/>
                        <a:ea typeface="+mn-ea"/>
                        <a:cs typeface="+mn-cs"/>
                      </a:endParaRPr>
                    </a:p>
                    <a:p>
                      <a:pPr marL="0" marR="0" lvl="0" indent="0" algn="ctr" defTabSz="356599" rtl="0" eaLnBrk="1" fontAlgn="auto" latinLnBrk="0" hangingPunct="1">
                        <a:lnSpc>
                          <a:spcPts val="1400"/>
                        </a:lnSpc>
                        <a:spcBef>
                          <a:spcPts val="300"/>
                        </a:spcBef>
                        <a:spcAft>
                          <a:spcPts val="300"/>
                        </a:spcAft>
                        <a:buClrTx/>
                        <a:buSzTx/>
                        <a:buFontTx/>
                        <a:buNone/>
                        <a:tabLst/>
                        <a:defRPr/>
                      </a:pPr>
                      <a:r>
                        <a:rPr lang="en-US" sz="2800" kern="1200" noProof="0" dirty="0">
                          <a:solidFill>
                            <a:srgbClr val="FF0000"/>
                          </a:solidFill>
                          <a:effectLst/>
                          <a:latin typeface="+mn-lt"/>
                          <a:ea typeface="+mn-ea"/>
                          <a:cs typeface="+mn-cs"/>
                        </a:rPr>
                        <a:t>−</a:t>
                      </a:r>
                      <a:endParaRPr lang="en-US" sz="2800" kern="1200" noProof="0" dirty="0">
                        <a:solidFill>
                          <a:schemeClr val="dk1"/>
                        </a:solidFill>
                        <a:effectLst/>
                        <a:latin typeface="+mn-lt"/>
                        <a:ea typeface="+mn-ea"/>
                        <a:cs typeface="+mn-cs"/>
                      </a:endParaRPr>
                    </a:p>
                  </a:txBody>
                  <a:tcPr marL="68580" marR="68580" marT="0" marB="0" anchor="ctr"/>
                </a:tc>
                <a:tc>
                  <a:txBody>
                    <a:bodyPr/>
                    <a:lstStyle/>
                    <a:p>
                      <a:pPr algn="ctr">
                        <a:lnSpc>
                          <a:spcPts val="1400"/>
                        </a:lnSpc>
                        <a:spcBef>
                          <a:spcPts val="300"/>
                        </a:spcBef>
                        <a:spcAft>
                          <a:spcPts val="300"/>
                        </a:spcAft>
                      </a:pPr>
                      <a:endParaRPr lang="en-US" sz="2800" kern="1200" noProof="0" dirty="0">
                        <a:solidFill>
                          <a:srgbClr val="FF0000"/>
                        </a:solidFill>
                        <a:effectLst/>
                        <a:latin typeface="+mn-lt"/>
                        <a:ea typeface="+mn-ea"/>
                        <a:cs typeface="+mn-cs"/>
                      </a:endParaRPr>
                    </a:p>
                    <a:p>
                      <a:pPr algn="ctr">
                        <a:lnSpc>
                          <a:spcPts val="1400"/>
                        </a:lnSpc>
                        <a:spcBef>
                          <a:spcPts val="300"/>
                        </a:spcBef>
                        <a:spcAft>
                          <a:spcPts val="300"/>
                        </a:spcAft>
                      </a:pPr>
                      <a:r>
                        <a:rPr lang="en-US" sz="2800" kern="1200" noProof="0" dirty="0">
                          <a:solidFill>
                            <a:srgbClr val="FF0000"/>
                          </a:solidFill>
                          <a:effectLst/>
                          <a:latin typeface="+mn-lt"/>
                          <a:ea typeface="+mn-ea"/>
                          <a:cs typeface="+mn-cs"/>
                        </a:rPr>
                        <a:t>−</a:t>
                      </a:r>
                    </a:p>
                  </a:txBody>
                  <a:tcPr marL="68580" marR="68580" marT="0" marB="0" anchor="ctr"/>
                </a:tc>
                <a:tc>
                  <a:txBody>
                    <a:bodyPr/>
                    <a:lstStyle/>
                    <a:p>
                      <a:pPr algn="ctr">
                        <a:lnSpc>
                          <a:spcPts val="1400"/>
                        </a:lnSpc>
                        <a:spcBef>
                          <a:spcPts val="300"/>
                        </a:spcBef>
                        <a:spcAft>
                          <a:spcPts val="300"/>
                        </a:spcAft>
                      </a:pPr>
                      <a:endParaRPr lang="en-US" sz="3200" b="1" kern="1200" noProof="0" dirty="0">
                        <a:solidFill>
                          <a:srgbClr val="00C163"/>
                        </a:solidFill>
                        <a:effectLst/>
                        <a:latin typeface="+mn-lt"/>
                        <a:ea typeface="+mn-ea"/>
                        <a:cs typeface="+mn-cs"/>
                        <a:sym typeface="Wingdings" panose="05000000000000000000" pitchFamily="2" charset="2"/>
                      </a:endParaRPr>
                    </a:p>
                    <a:p>
                      <a:pPr algn="ctr">
                        <a:lnSpc>
                          <a:spcPts val="1400"/>
                        </a:lnSpc>
                        <a:spcBef>
                          <a:spcPts val="300"/>
                        </a:spcBef>
                        <a:spcAft>
                          <a:spcPts val="300"/>
                        </a:spcAft>
                      </a:pPr>
                      <a:r>
                        <a:rPr lang="en-US" sz="2800" b="1" kern="1200" noProof="0" dirty="0">
                          <a:solidFill>
                            <a:srgbClr val="00C163"/>
                          </a:solidFill>
                          <a:effectLst/>
                          <a:latin typeface="+mn-lt"/>
                          <a:ea typeface="+mn-ea"/>
                          <a:cs typeface="+mn-cs"/>
                          <a:sym typeface="Wingdings" panose="05000000000000000000" pitchFamily="2" charset="2"/>
                        </a:rPr>
                        <a:t></a:t>
                      </a:r>
                    </a:p>
                  </a:txBody>
                  <a:tcPr marL="68580" marR="68580" marT="0" marB="0" anchor="ctr"/>
                </a:tc>
                <a:extLst>
                  <a:ext uri="{0D108BD9-81ED-4DB2-BD59-A6C34878D82A}">
                    <a16:rowId xmlns:a16="http://schemas.microsoft.com/office/drawing/2014/main" val="10005"/>
                  </a:ext>
                </a:extLst>
              </a:tr>
              <a:tr h="575733">
                <a:tc>
                  <a:txBody>
                    <a:bodyPr/>
                    <a:lstStyle/>
                    <a:p>
                      <a:pPr>
                        <a:lnSpc>
                          <a:spcPts val="1400"/>
                        </a:lnSpc>
                        <a:spcBef>
                          <a:spcPts val="300"/>
                        </a:spcBef>
                        <a:spcAft>
                          <a:spcPts val="300"/>
                        </a:spcAft>
                      </a:pPr>
                      <a:r>
                        <a:rPr lang="en-GB" sz="1100" strike="noStrike" dirty="0">
                          <a:solidFill>
                            <a:schemeClr val="tx1"/>
                          </a:solidFill>
                          <a:effectLst/>
                        </a:rPr>
                        <a:t>6</a:t>
                      </a:r>
                      <a:endParaRPr lang="es-ES" sz="1100" strike="noStrike" dirty="0">
                        <a:solidFill>
                          <a:schemeClr val="tx1"/>
                        </a:solidFill>
                        <a:effectLst/>
                        <a:latin typeface="Calibri"/>
                        <a:ea typeface="Times New Roman"/>
                        <a:cs typeface="Times New Roman"/>
                      </a:endParaRPr>
                    </a:p>
                  </a:txBody>
                  <a:tcPr marL="68580" marR="68580" marT="0" marB="0" anchor="ctr">
                    <a:solidFill>
                      <a:srgbClr val="BDDBE3"/>
                    </a:solidFill>
                  </a:tcPr>
                </a:tc>
                <a:tc>
                  <a:txBody>
                    <a:bodyPr/>
                    <a:lstStyle/>
                    <a:p>
                      <a:pPr marL="92075" indent="0" algn="just">
                        <a:lnSpc>
                          <a:spcPts val="1400"/>
                        </a:lnSpc>
                        <a:spcBef>
                          <a:spcPts val="300"/>
                        </a:spcBef>
                        <a:spcAft>
                          <a:spcPts val="300"/>
                        </a:spcAft>
                      </a:pPr>
                      <a:r>
                        <a:rPr lang="en-GB" sz="1100" b="0" i="0" kern="1200" dirty="0">
                          <a:solidFill>
                            <a:schemeClr val="dk1"/>
                          </a:solidFill>
                          <a:effectLst/>
                          <a:latin typeface="+mj-lt"/>
                          <a:ea typeface="+mn-ea"/>
                          <a:cs typeface="Calibri" panose="020F0502020204030204" pitchFamily="34" charset="0"/>
                        </a:rPr>
                        <a:t>EURIBOR is </a:t>
                      </a:r>
                      <a:r>
                        <a:rPr lang="en-GB" sz="1100" b="1" i="0" kern="1200" dirty="0">
                          <a:solidFill>
                            <a:schemeClr val="dk1"/>
                          </a:solidFill>
                          <a:effectLst/>
                          <a:latin typeface="+mj-lt"/>
                          <a:ea typeface="+mn-ea"/>
                          <a:cs typeface="Calibri" panose="020F0502020204030204" pitchFamily="34" charset="0"/>
                        </a:rPr>
                        <a:t>permanently no longer published </a:t>
                      </a:r>
                      <a:r>
                        <a:rPr lang="en-GB" sz="1100" b="0" i="0" kern="1200" dirty="0">
                          <a:solidFill>
                            <a:schemeClr val="dk1"/>
                          </a:solidFill>
                          <a:effectLst/>
                          <a:latin typeface="+mj-lt"/>
                          <a:ea typeface="+mn-ea"/>
                          <a:cs typeface="Calibri" panose="020F0502020204030204" pitchFamily="34" charset="0"/>
                        </a:rPr>
                        <a:t>without a previous official announcement by the competent authority or the administrator</a:t>
                      </a:r>
                      <a:endParaRPr lang="es-ES" sz="1100" b="0" i="0" dirty="0">
                        <a:solidFill>
                          <a:schemeClr val="tx1"/>
                        </a:solidFill>
                        <a:effectLst/>
                        <a:latin typeface="+mj-lt"/>
                        <a:ea typeface="Times New Roman"/>
                        <a:cs typeface="Calibri" panose="020F0502020204030204" pitchFamily="34" charset="0"/>
                      </a:endParaRPr>
                    </a:p>
                  </a:txBody>
                  <a:tcPr marL="68580" marR="68580" marT="0" marB="0" anchor="ctr"/>
                </a:tc>
                <a:tc>
                  <a:txBody>
                    <a:bodyPr/>
                    <a:lstStyle/>
                    <a:p>
                      <a:pPr marL="0" marR="0" lvl="0" indent="0" algn="ctr" defTabSz="356599" rtl="0" eaLnBrk="1" fontAlgn="auto" latinLnBrk="0" hangingPunct="1">
                        <a:lnSpc>
                          <a:spcPts val="1400"/>
                        </a:lnSpc>
                        <a:spcBef>
                          <a:spcPts val="300"/>
                        </a:spcBef>
                        <a:spcAft>
                          <a:spcPts val="300"/>
                        </a:spcAft>
                        <a:buClrTx/>
                        <a:buSzTx/>
                        <a:buFontTx/>
                        <a:buNone/>
                        <a:tabLst/>
                        <a:defRPr/>
                      </a:pPr>
                      <a:endParaRPr lang="en-US" sz="2800" kern="1200" noProof="0" dirty="0">
                        <a:solidFill>
                          <a:srgbClr val="FF0000"/>
                        </a:solidFill>
                        <a:effectLst/>
                        <a:latin typeface="+mn-lt"/>
                        <a:ea typeface="+mn-ea"/>
                        <a:cs typeface="+mn-cs"/>
                      </a:endParaRPr>
                    </a:p>
                    <a:p>
                      <a:pPr marL="0" marR="0" lvl="0" indent="0" algn="ctr" defTabSz="356599" rtl="0" eaLnBrk="1" fontAlgn="auto" latinLnBrk="0" hangingPunct="1">
                        <a:lnSpc>
                          <a:spcPts val="1400"/>
                        </a:lnSpc>
                        <a:spcBef>
                          <a:spcPts val="300"/>
                        </a:spcBef>
                        <a:spcAft>
                          <a:spcPts val="300"/>
                        </a:spcAft>
                        <a:buClrTx/>
                        <a:buSzTx/>
                        <a:buFontTx/>
                        <a:buNone/>
                        <a:tabLst/>
                        <a:defRPr/>
                      </a:pPr>
                      <a:r>
                        <a:rPr lang="en-US" sz="2800" kern="1200" noProof="0" dirty="0">
                          <a:solidFill>
                            <a:srgbClr val="FF0000"/>
                          </a:solidFill>
                          <a:effectLst/>
                          <a:latin typeface="+mn-lt"/>
                          <a:ea typeface="+mn-ea"/>
                          <a:cs typeface="+mn-cs"/>
                        </a:rPr>
                        <a:t>−</a:t>
                      </a:r>
                    </a:p>
                  </a:txBody>
                  <a:tcPr marL="68580" marR="68580" marT="0" marB="0" anchor="ctr"/>
                </a:tc>
                <a:tc>
                  <a:txBody>
                    <a:bodyPr/>
                    <a:lstStyle/>
                    <a:p>
                      <a:pPr marL="0" marR="0" lvl="0" indent="0" algn="ctr" defTabSz="356599" rtl="0" eaLnBrk="1" fontAlgn="auto" latinLnBrk="0" hangingPunct="1">
                        <a:lnSpc>
                          <a:spcPts val="1400"/>
                        </a:lnSpc>
                        <a:spcBef>
                          <a:spcPts val="300"/>
                        </a:spcBef>
                        <a:spcAft>
                          <a:spcPts val="300"/>
                        </a:spcAft>
                        <a:buClrTx/>
                        <a:buSzTx/>
                        <a:buFontTx/>
                        <a:buNone/>
                        <a:tabLst/>
                        <a:defRPr/>
                      </a:pPr>
                      <a:endParaRPr lang="en-US" sz="2800" kern="1200" noProof="0" dirty="0">
                        <a:solidFill>
                          <a:srgbClr val="FF0000"/>
                        </a:solidFill>
                        <a:effectLst/>
                        <a:latin typeface="+mn-lt"/>
                        <a:ea typeface="+mn-ea"/>
                        <a:cs typeface="+mn-cs"/>
                      </a:endParaRPr>
                    </a:p>
                    <a:p>
                      <a:pPr marL="0" marR="0" lvl="0" indent="0" algn="ctr" defTabSz="356599" rtl="0" eaLnBrk="1" fontAlgn="auto" latinLnBrk="0" hangingPunct="1">
                        <a:lnSpc>
                          <a:spcPts val="1400"/>
                        </a:lnSpc>
                        <a:spcBef>
                          <a:spcPts val="300"/>
                        </a:spcBef>
                        <a:spcAft>
                          <a:spcPts val="300"/>
                        </a:spcAft>
                        <a:buClrTx/>
                        <a:buSzTx/>
                        <a:buFontTx/>
                        <a:buNone/>
                        <a:tabLst/>
                        <a:defRPr/>
                      </a:pPr>
                      <a:r>
                        <a:rPr lang="en-US" sz="2800" kern="1200" noProof="0" dirty="0">
                          <a:solidFill>
                            <a:srgbClr val="FF0000"/>
                          </a:solidFill>
                          <a:effectLst/>
                          <a:latin typeface="+mn-lt"/>
                          <a:ea typeface="+mn-ea"/>
                          <a:cs typeface="+mn-cs"/>
                        </a:rPr>
                        <a:t>−</a:t>
                      </a:r>
                      <a:endParaRPr lang="en-US" sz="2800" kern="1200" noProof="0" dirty="0">
                        <a:solidFill>
                          <a:schemeClr val="dk1"/>
                        </a:solidFill>
                        <a:effectLst/>
                        <a:latin typeface="+mn-lt"/>
                        <a:ea typeface="+mn-ea"/>
                        <a:cs typeface="+mn-cs"/>
                      </a:endParaRPr>
                    </a:p>
                  </a:txBody>
                  <a:tcPr marL="68580" marR="68580" marT="0" marB="0" anchor="ctr"/>
                </a:tc>
                <a:tc>
                  <a:txBody>
                    <a:bodyPr/>
                    <a:lstStyle/>
                    <a:p>
                      <a:pPr algn="ctr">
                        <a:lnSpc>
                          <a:spcPts val="1400"/>
                        </a:lnSpc>
                        <a:spcBef>
                          <a:spcPts val="300"/>
                        </a:spcBef>
                        <a:spcAft>
                          <a:spcPts val="300"/>
                        </a:spcAft>
                      </a:pPr>
                      <a:endParaRPr lang="en-US" sz="2800" kern="1200" noProof="0" dirty="0">
                        <a:solidFill>
                          <a:srgbClr val="FF0000"/>
                        </a:solidFill>
                        <a:effectLst/>
                        <a:latin typeface="+mn-lt"/>
                        <a:ea typeface="+mn-ea"/>
                        <a:cs typeface="+mn-cs"/>
                      </a:endParaRPr>
                    </a:p>
                    <a:p>
                      <a:pPr algn="ctr">
                        <a:lnSpc>
                          <a:spcPts val="1400"/>
                        </a:lnSpc>
                        <a:spcBef>
                          <a:spcPts val="300"/>
                        </a:spcBef>
                        <a:spcAft>
                          <a:spcPts val="300"/>
                        </a:spcAft>
                      </a:pPr>
                      <a:r>
                        <a:rPr lang="en-US" sz="2800" kern="1200" noProof="0" dirty="0">
                          <a:solidFill>
                            <a:srgbClr val="FF0000"/>
                          </a:solidFill>
                          <a:effectLst/>
                          <a:latin typeface="+mn-lt"/>
                          <a:ea typeface="+mn-ea"/>
                          <a:cs typeface="+mn-cs"/>
                        </a:rPr>
                        <a:t>−</a:t>
                      </a:r>
                      <a:endParaRPr lang="en-US" sz="2800" kern="1200" noProof="0" dirty="0">
                        <a:solidFill>
                          <a:schemeClr val="dk1"/>
                        </a:solidFill>
                        <a:effectLst/>
                        <a:latin typeface="+mn-lt"/>
                        <a:ea typeface="+mn-ea"/>
                        <a:cs typeface="+mn-cs"/>
                      </a:endParaRPr>
                    </a:p>
                  </a:txBody>
                  <a:tcPr marL="68580" marR="68580" marT="0" marB="0" anchor="ctr"/>
                </a:tc>
                <a:tc>
                  <a:txBody>
                    <a:bodyPr/>
                    <a:lstStyle/>
                    <a:p>
                      <a:pPr algn="ctr">
                        <a:lnSpc>
                          <a:spcPts val="1400"/>
                        </a:lnSpc>
                        <a:spcBef>
                          <a:spcPts val="300"/>
                        </a:spcBef>
                        <a:spcAft>
                          <a:spcPts val="300"/>
                        </a:spcAft>
                      </a:pPr>
                      <a:endParaRPr lang="en-US" sz="2800" b="1" kern="1200" noProof="0" dirty="0">
                        <a:solidFill>
                          <a:srgbClr val="00C163"/>
                        </a:solidFill>
                        <a:effectLst/>
                        <a:latin typeface="+mn-lt"/>
                        <a:ea typeface="+mn-ea"/>
                        <a:cs typeface="+mn-cs"/>
                        <a:sym typeface="Wingdings" panose="05000000000000000000" pitchFamily="2" charset="2"/>
                      </a:endParaRPr>
                    </a:p>
                    <a:p>
                      <a:pPr algn="ctr">
                        <a:lnSpc>
                          <a:spcPts val="1400"/>
                        </a:lnSpc>
                        <a:spcBef>
                          <a:spcPts val="300"/>
                        </a:spcBef>
                        <a:spcAft>
                          <a:spcPts val="300"/>
                        </a:spcAft>
                      </a:pPr>
                      <a:r>
                        <a:rPr lang="en-US" sz="2800" b="1" kern="1200" noProof="0" dirty="0">
                          <a:solidFill>
                            <a:srgbClr val="00C163"/>
                          </a:solidFill>
                          <a:effectLst/>
                          <a:latin typeface="+mn-lt"/>
                          <a:ea typeface="+mn-ea"/>
                          <a:cs typeface="+mn-cs"/>
                          <a:sym typeface="Wingdings" panose="05000000000000000000" pitchFamily="2" charset="2"/>
                        </a:rPr>
                        <a:t></a:t>
                      </a:r>
                      <a:endParaRPr lang="en-US" sz="2800" kern="1200" noProof="0" dirty="0">
                        <a:solidFill>
                          <a:schemeClr val="dk1"/>
                        </a:solidFill>
                        <a:effectLst/>
                        <a:latin typeface="+mn-lt"/>
                        <a:ea typeface="+mn-ea"/>
                        <a:cs typeface="+mn-cs"/>
                      </a:endParaRPr>
                    </a:p>
                  </a:txBody>
                  <a:tcPr marL="68580" marR="68580" marT="0" marB="0" anchor="ctr"/>
                </a:tc>
                <a:tc>
                  <a:txBody>
                    <a:bodyPr/>
                    <a:lstStyle/>
                    <a:p>
                      <a:pPr marL="0" marR="0" lvl="0" indent="0" algn="ctr" defTabSz="356599" rtl="0" eaLnBrk="1" fontAlgn="auto" latinLnBrk="0" hangingPunct="1">
                        <a:lnSpc>
                          <a:spcPts val="1400"/>
                        </a:lnSpc>
                        <a:spcBef>
                          <a:spcPts val="300"/>
                        </a:spcBef>
                        <a:spcAft>
                          <a:spcPts val="300"/>
                        </a:spcAft>
                        <a:buClrTx/>
                        <a:buSzTx/>
                        <a:buFontTx/>
                        <a:buNone/>
                        <a:tabLst/>
                        <a:defRPr/>
                      </a:pPr>
                      <a:endParaRPr lang="en-US" sz="2800" kern="1200" noProof="0" dirty="0">
                        <a:solidFill>
                          <a:srgbClr val="FF0000"/>
                        </a:solidFill>
                        <a:effectLst/>
                        <a:latin typeface="+mn-lt"/>
                        <a:ea typeface="+mn-ea"/>
                        <a:cs typeface="+mn-cs"/>
                      </a:endParaRPr>
                    </a:p>
                    <a:p>
                      <a:pPr marL="0" marR="0" lvl="0" indent="0" algn="ctr" defTabSz="356599" rtl="0" eaLnBrk="1" fontAlgn="auto" latinLnBrk="0" hangingPunct="1">
                        <a:lnSpc>
                          <a:spcPts val="1400"/>
                        </a:lnSpc>
                        <a:spcBef>
                          <a:spcPts val="300"/>
                        </a:spcBef>
                        <a:spcAft>
                          <a:spcPts val="300"/>
                        </a:spcAft>
                        <a:buClrTx/>
                        <a:buSzTx/>
                        <a:buFontTx/>
                        <a:buNone/>
                        <a:tabLst/>
                        <a:defRPr/>
                      </a:pPr>
                      <a:r>
                        <a:rPr lang="en-US" sz="2800" kern="1200" noProof="0" dirty="0">
                          <a:solidFill>
                            <a:srgbClr val="FF0000"/>
                          </a:solidFill>
                          <a:effectLst/>
                          <a:latin typeface="+mn-lt"/>
                          <a:ea typeface="+mn-ea"/>
                          <a:cs typeface="+mn-cs"/>
                        </a:rPr>
                        <a:t>−</a:t>
                      </a:r>
                    </a:p>
                  </a:txBody>
                  <a:tcPr marL="68580" marR="68580" marT="0" marB="0" anchor="ctr"/>
                </a:tc>
                <a:tc>
                  <a:txBody>
                    <a:bodyPr/>
                    <a:lstStyle/>
                    <a:p>
                      <a:pPr marL="0" marR="0" lvl="0" indent="0" algn="ctr" defTabSz="356599" rtl="0" eaLnBrk="1" fontAlgn="auto" latinLnBrk="0" hangingPunct="1">
                        <a:lnSpc>
                          <a:spcPts val="1400"/>
                        </a:lnSpc>
                        <a:spcBef>
                          <a:spcPts val="300"/>
                        </a:spcBef>
                        <a:spcAft>
                          <a:spcPts val="300"/>
                        </a:spcAft>
                        <a:buClrTx/>
                        <a:buSzTx/>
                        <a:buFontTx/>
                        <a:buNone/>
                        <a:tabLst/>
                        <a:defRPr/>
                      </a:pPr>
                      <a:endParaRPr lang="en-US" sz="2800" kern="1200" noProof="0" dirty="0">
                        <a:solidFill>
                          <a:srgbClr val="FF0000"/>
                        </a:solidFill>
                        <a:effectLst/>
                        <a:latin typeface="+mn-lt"/>
                        <a:ea typeface="+mn-ea"/>
                        <a:cs typeface="+mn-cs"/>
                      </a:endParaRPr>
                    </a:p>
                    <a:p>
                      <a:pPr marL="0" marR="0" lvl="0" indent="0" algn="ctr" defTabSz="356599" rtl="0" eaLnBrk="1" fontAlgn="auto" latinLnBrk="0" hangingPunct="1">
                        <a:lnSpc>
                          <a:spcPts val="1400"/>
                        </a:lnSpc>
                        <a:spcBef>
                          <a:spcPts val="300"/>
                        </a:spcBef>
                        <a:spcAft>
                          <a:spcPts val="300"/>
                        </a:spcAft>
                        <a:buClrTx/>
                        <a:buSzTx/>
                        <a:buFontTx/>
                        <a:buNone/>
                        <a:tabLst/>
                        <a:defRPr/>
                      </a:pPr>
                      <a:r>
                        <a:rPr lang="en-US" sz="2800" kern="1200" noProof="0" dirty="0">
                          <a:solidFill>
                            <a:srgbClr val="FF0000"/>
                          </a:solidFill>
                          <a:effectLst/>
                          <a:latin typeface="+mn-lt"/>
                          <a:ea typeface="+mn-ea"/>
                          <a:cs typeface="+mn-cs"/>
                        </a:rPr>
                        <a:t>−</a:t>
                      </a:r>
                      <a:endParaRPr lang="en-US" sz="2800" kern="1200" noProof="0" dirty="0">
                        <a:solidFill>
                          <a:schemeClr val="dk1"/>
                        </a:solidFill>
                        <a:effectLst/>
                        <a:latin typeface="+mn-lt"/>
                        <a:ea typeface="+mn-ea"/>
                        <a:cs typeface="+mn-cs"/>
                      </a:endParaRPr>
                    </a:p>
                  </a:txBody>
                  <a:tcPr marL="68580" marR="68580" marT="0" marB="0" anchor="ctr"/>
                </a:tc>
                <a:tc>
                  <a:txBody>
                    <a:bodyPr/>
                    <a:lstStyle/>
                    <a:p>
                      <a:pPr algn="ctr">
                        <a:lnSpc>
                          <a:spcPts val="1400"/>
                        </a:lnSpc>
                        <a:spcBef>
                          <a:spcPts val="300"/>
                        </a:spcBef>
                        <a:spcAft>
                          <a:spcPts val="300"/>
                        </a:spcAft>
                      </a:pPr>
                      <a:endParaRPr lang="en-US" sz="2800" kern="1200" noProof="0" dirty="0">
                        <a:solidFill>
                          <a:srgbClr val="FF0000"/>
                        </a:solidFill>
                        <a:effectLst/>
                        <a:latin typeface="+mn-lt"/>
                        <a:ea typeface="+mn-ea"/>
                        <a:cs typeface="+mn-cs"/>
                      </a:endParaRPr>
                    </a:p>
                    <a:p>
                      <a:pPr algn="ctr">
                        <a:lnSpc>
                          <a:spcPts val="1400"/>
                        </a:lnSpc>
                        <a:spcBef>
                          <a:spcPts val="300"/>
                        </a:spcBef>
                        <a:spcAft>
                          <a:spcPts val="300"/>
                        </a:spcAft>
                      </a:pPr>
                      <a:r>
                        <a:rPr lang="en-US" sz="2800" kern="1200" noProof="0" dirty="0">
                          <a:solidFill>
                            <a:srgbClr val="FF0000"/>
                          </a:solidFill>
                          <a:effectLst/>
                          <a:latin typeface="+mn-lt"/>
                          <a:ea typeface="+mn-ea"/>
                          <a:cs typeface="+mn-cs"/>
                        </a:rPr>
                        <a:t>−</a:t>
                      </a:r>
                    </a:p>
                  </a:txBody>
                  <a:tcPr marL="68580" marR="68580" marT="0" marB="0" anchor="ctr"/>
                </a:tc>
                <a:extLst>
                  <a:ext uri="{0D108BD9-81ED-4DB2-BD59-A6C34878D82A}">
                    <a16:rowId xmlns:a16="http://schemas.microsoft.com/office/drawing/2014/main" val="10006"/>
                  </a:ext>
                </a:extLst>
              </a:tr>
              <a:tr h="575733">
                <a:tc>
                  <a:txBody>
                    <a:bodyPr/>
                    <a:lstStyle/>
                    <a:p>
                      <a:pPr>
                        <a:lnSpc>
                          <a:spcPts val="1400"/>
                        </a:lnSpc>
                        <a:spcBef>
                          <a:spcPts val="300"/>
                        </a:spcBef>
                        <a:spcAft>
                          <a:spcPts val="300"/>
                        </a:spcAft>
                      </a:pPr>
                      <a:r>
                        <a:rPr lang="en-GB" sz="1100" strike="noStrike" dirty="0">
                          <a:solidFill>
                            <a:schemeClr val="tx1"/>
                          </a:solidFill>
                          <a:effectLst/>
                        </a:rPr>
                        <a:t>7</a:t>
                      </a:r>
                      <a:endParaRPr lang="es-ES" sz="1100" strike="noStrike" dirty="0">
                        <a:solidFill>
                          <a:schemeClr val="tx1"/>
                        </a:solidFill>
                        <a:effectLst/>
                        <a:latin typeface="Calibri"/>
                        <a:ea typeface="Times New Roman"/>
                        <a:cs typeface="Times New Roman"/>
                      </a:endParaRPr>
                    </a:p>
                  </a:txBody>
                  <a:tcPr marL="68580" marR="68580" marT="0" marB="0" anchor="ctr">
                    <a:solidFill>
                      <a:srgbClr val="BDDBE3"/>
                    </a:solidFill>
                  </a:tcPr>
                </a:tc>
                <a:tc>
                  <a:txBody>
                    <a:bodyPr/>
                    <a:lstStyle/>
                    <a:p>
                      <a:pPr marL="92075" indent="0" algn="just">
                        <a:lnSpc>
                          <a:spcPts val="1400"/>
                        </a:lnSpc>
                        <a:spcBef>
                          <a:spcPts val="300"/>
                        </a:spcBef>
                        <a:spcAft>
                          <a:spcPts val="300"/>
                        </a:spcAft>
                      </a:pPr>
                      <a:r>
                        <a:rPr lang="en-GB" sz="1100" b="1" i="0" dirty="0">
                          <a:solidFill>
                            <a:schemeClr val="tx1"/>
                          </a:solidFill>
                          <a:effectLst/>
                          <a:latin typeface="+mj-lt"/>
                          <a:cs typeface="Calibri" panose="020F0502020204030204" pitchFamily="34" charset="0"/>
                        </a:rPr>
                        <a:t>Material change </a:t>
                      </a:r>
                      <a:r>
                        <a:rPr lang="en-GB" sz="1100" b="0" i="0" dirty="0">
                          <a:solidFill>
                            <a:schemeClr val="tx1"/>
                          </a:solidFill>
                          <a:effectLst/>
                          <a:latin typeface="+mj-lt"/>
                          <a:cs typeface="Calibri" panose="020F0502020204030204" pitchFamily="34" charset="0"/>
                        </a:rPr>
                        <a:t>of EURIBOR methodology*</a:t>
                      </a:r>
                      <a:endParaRPr lang="es-ES" sz="1100" b="0" i="0" dirty="0">
                        <a:solidFill>
                          <a:schemeClr val="tx1"/>
                        </a:solidFill>
                        <a:effectLst/>
                        <a:latin typeface="+mj-lt"/>
                        <a:ea typeface="Times New Roman"/>
                        <a:cs typeface="Calibri" panose="020F0502020204030204" pitchFamily="34" charset="0"/>
                      </a:endParaRPr>
                    </a:p>
                  </a:txBody>
                  <a:tcPr marL="68580" marR="68580" marT="0" marB="0" anchor="ctr"/>
                </a:tc>
                <a:tc>
                  <a:txBody>
                    <a:bodyPr/>
                    <a:lstStyle/>
                    <a:p>
                      <a:pPr algn="ctr">
                        <a:lnSpc>
                          <a:spcPts val="1400"/>
                        </a:lnSpc>
                        <a:spcBef>
                          <a:spcPts val="300"/>
                        </a:spcBef>
                        <a:spcAft>
                          <a:spcPts val="300"/>
                        </a:spcAft>
                      </a:pPr>
                      <a:endParaRPr lang="es-ES" sz="2800" kern="1200" dirty="0">
                        <a:solidFill>
                          <a:srgbClr val="FF0000"/>
                        </a:solidFill>
                        <a:effectLst/>
                        <a:latin typeface="+mn-lt"/>
                        <a:ea typeface="+mn-ea"/>
                        <a:cs typeface="+mn-cs"/>
                      </a:endParaRPr>
                    </a:p>
                    <a:p>
                      <a:pPr algn="ctr">
                        <a:lnSpc>
                          <a:spcPts val="1400"/>
                        </a:lnSpc>
                        <a:spcBef>
                          <a:spcPts val="300"/>
                        </a:spcBef>
                        <a:spcAft>
                          <a:spcPts val="300"/>
                        </a:spcAft>
                      </a:pPr>
                      <a:r>
                        <a:rPr lang="es-ES" sz="2800" kern="1200" dirty="0">
                          <a:solidFill>
                            <a:srgbClr val="FF0000"/>
                          </a:solidFill>
                          <a:effectLst/>
                          <a:latin typeface="+mn-lt"/>
                          <a:ea typeface="+mn-ea"/>
                          <a:cs typeface="+mn-cs"/>
                        </a:rPr>
                        <a:t>−</a:t>
                      </a:r>
                    </a:p>
                  </a:txBody>
                  <a:tcPr marL="68580" marR="68580" marT="0" marB="0" anchor="ctr"/>
                </a:tc>
                <a:tc>
                  <a:txBody>
                    <a:bodyPr/>
                    <a:lstStyle/>
                    <a:p>
                      <a:pPr algn="ctr">
                        <a:lnSpc>
                          <a:spcPts val="1400"/>
                        </a:lnSpc>
                        <a:spcBef>
                          <a:spcPts val="300"/>
                        </a:spcBef>
                        <a:spcAft>
                          <a:spcPts val="300"/>
                        </a:spcAft>
                      </a:pPr>
                      <a:endParaRPr lang="en-US" sz="2800" b="1" kern="1200" noProof="0" dirty="0">
                        <a:solidFill>
                          <a:srgbClr val="00C163"/>
                        </a:solidFill>
                        <a:effectLst/>
                        <a:latin typeface="+mn-lt"/>
                        <a:ea typeface="+mn-ea"/>
                        <a:cs typeface="+mn-cs"/>
                        <a:sym typeface="Wingdings" panose="05000000000000000000" pitchFamily="2" charset="2"/>
                      </a:endParaRPr>
                    </a:p>
                    <a:p>
                      <a:pPr algn="ctr">
                        <a:lnSpc>
                          <a:spcPts val="1400"/>
                        </a:lnSpc>
                        <a:spcBef>
                          <a:spcPts val="300"/>
                        </a:spcBef>
                        <a:spcAft>
                          <a:spcPts val="300"/>
                        </a:spcAft>
                      </a:pPr>
                      <a:r>
                        <a:rPr lang="en-US" sz="2800" b="1" kern="1200" noProof="0" dirty="0">
                          <a:solidFill>
                            <a:srgbClr val="00C163"/>
                          </a:solidFill>
                          <a:effectLst/>
                          <a:latin typeface="+mn-lt"/>
                          <a:ea typeface="+mn-ea"/>
                          <a:cs typeface="+mn-cs"/>
                          <a:sym typeface="Wingdings" panose="05000000000000000000" pitchFamily="2" charset="2"/>
                        </a:rPr>
                        <a:t></a:t>
                      </a:r>
                      <a:endParaRPr lang="en-US" sz="2800" kern="1200" noProof="0" dirty="0">
                        <a:solidFill>
                          <a:schemeClr val="dk1"/>
                        </a:solidFill>
                        <a:effectLst/>
                        <a:latin typeface="+mn-lt"/>
                        <a:ea typeface="+mn-ea"/>
                        <a:cs typeface="+mn-cs"/>
                      </a:endParaRPr>
                    </a:p>
                  </a:txBody>
                  <a:tcPr marL="68580" marR="68580" marT="0" marB="0" anchor="ctr"/>
                </a:tc>
                <a:tc>
                  <a:txBody>
                    <a:bodyPr/>
                    <a:lstStyle/>
                    <a:p>
                      <a:pPr algn="ctr">
                        <a:lnSpc>
                          <a:spcPts val="1400"/>
                        </a:lnSpc>
                        <a:spcBef>
                          <a:spcPts val="300"/>
                        </a:spcBef>
                        <a:spcAft>
                          <a:spcPts val="300"/>
                        </a:spcAft>
                      </a:pPr>
                      <a:endParaRPr lang="en-US" sz="2800" b="1" kern="1200" noProof="0" dirty="0">
                        <a:solidFill>
                          <a:srgbClr val="00C163"/>
                        </a:solidFill>
                        <a:effectLst/>
                        <a:latin typeface="+mn-lt"/>
                        <a:ea typeface="+mn-ea"/>
                        <a:cs typeface="+mn-cs"/>
                        <a:sym typeface="Wingdings" panose="05000000000000000000" pitchFamily="2" charset="2"/>
                      </a:endParaRPr>
                    </a:p>
                    <a:p>
                      <a:pPr algn="ctr">
                        <a:lnSpc>
                          <a:spcPts val="1400"/>
                        </a:lnSpc>
                        <a:spcBef>
                          <a:spcPts val="300"/>
                        </a:spcBef>
                        <a:spcAft>
                          <a:spcPts val="300"/>
                        </a:spcAft>
                      </a:pPr>
                      <a:r>
                        <a:rPr lang="en-US" sz="2800" b="1" kern="1200" noProof="0" dirty="0">
                          <a:solidFill>
                            <a:srgbClr val="00C163"/>
                          </a:solidFill>
                          <a:effectLst/>
                          <a:latin typeface="+mn-lt"/>
                          <a:ea typeface="+mn-ea"/>
                          <a:cs typeface="+mn-cs"/>
                          <a:sym typeface="Wingdings" panose="05000000000000000000" pitchFamily="2" charset="2"/>
                        </a:rPr>
                        <a:t></a:t>
                      </a:r>
                      <a:endParaRPr lang="en-US" sz="2800" kern="1200" noProof="0" dirty="0">
                        <a:solidFill>
                          <a:schemeClr val="dk1"/>
                        </a:solidFill>
                        <a:effectLst/>
                        <a:latin typeface="+mn-lt"/>
                        <a:ea typeface="+mn-ea"/>
                        <a:cs typeface="+mn-cs"/>
                      </a:endParaRPr>
                    </a:p>
                  </a:txBody>
                  <a:tcPr marL="68580" marR="68580" marT="0" marB="0" anchor="ctr"/>
                </a:tc>
                <a:tc>
                  <a:txBody>
                    <a:bodyPr/>
                    <a:lstStyle/>
                    <a:p>
                      <a:pPr marL="0" marR="0" lvl="0" indent="0" algn="l" defTabSz="356599" rtl="0" eaLnBrk="1" fontAlgn="auto" latinLnBrk="0" hangingPunct="1">
                        <a:lnSpc>
                          <a:spcPts val="1400"/>
                        </a:lnSpc>
                        <a:spcBef>
                          <a:spcPts val="300"/>
                        </a:spcBef>
                        <a:spcAft>
                          <a:spcPts val="300"/>
                        </a:spcAft>
                        <a:buClrTx/>
                        <a:buSzTx/>
                        <a:buFontTx/>
                        <a:buNone/>
                        <a:tabLst/>
                        <a:defRPr/>
                      </a:pPr>
                      <a:endParaRPr lang="en-US" sz="2800" kern="1200" noProof="0" dirty="0">
                        <a:solidFill>
                          <a:srgbClr val="FF0000"/>
                        </a:solidFill>
                        <a:effectLst/>
                        <a:latin typeface="+mn-lt"/>
                        <a:ea typeface="+mn-ea"/>
                        <a:cs typeface="+mn-cs"/>
                      </a:endParaRPr>
                    </a:p>
                    <a:p>
                      <a:pPr algn="ctr">
                        <a:lnSpc>
                          <a:spcPts val="1400"/>
                        </a:lnSpc>
                        <a:spcBef>
                          <a:spcPts val="300"/>
                        </a:spcBef>
                        <a:spcAft>
                          <a:spcPts val="300"/>
                        </a:spcAft>
                      </a:pPr>
                      <a:r>
                        <a:rPr lang="es-ES" sz="2800" kern="1200" dirty="0">
                          <a:solidFill>
                            <a:srgbClr val="FF0000"/>
                          </a:solidFill>
                          <a:effectLst/>
                          <a:latin typeface="+mn-lt"/>
                          <a:ea typeface="+mn-ea"/>
                          <a:cs typeface="+mn-cs"/>
                        </a:rPr>
                        <a:t>−</a:t>
                      </a:r>
                    </a:p>
                  </a:txBody>
                  <a:tcPr marL="68580" marR="68580" marT="0" marB="0" anchor="ctr"/>
                </a:tc>
                <a:tc>
                  <a:txBody>
                    <a:bodyPr/>
                    <a:lstStyle/>
                    <a:p>
                      <a:pPr algn="ctr">
                        <a:lnSpc>
                          <a:spcPts val="1400"/>
                        </a:lnSpc>
                        <a:spcBef>
                          <a:spcPts val="300"/>
                        </a:spcBef>
                        <a:spcAft>
                          <a:spcPts val="300"/>
                        </a:spcAft>
                      </a:pPr>
                      <a:endParaRPr lang="en-US" sz="2800" b="1" kern="1200" noProof="0" dirty="0">
                        <a:solidFill>
                          <a:srgbClr val="00C163"/>
                        </a:solidFill>
                        <a:effectLst/>
                        <a:latin typeface="+mn-lt"/>
                        <a:ea typeface="+mn-ea"/>
                        <a:cs typeface="+mn-cs"/>
                        <a:sym typeface="Wingdings" panose="05000000000000000000" pitchFamily="2" charset="2"/>
                      </a:endParaRPr>
                    </a:p>
                    <a:p>
                      <a:pPr marL="0" marR="0" lvl="0" indent="0" algn="ctr" defTabSz="356599" rtl="0" eaLnBrk="1" fontAlgn="auto" latinLnBrk="0" hangingPunct="1">
                        <a:lnSpc>
                          <a:spcPts val="1400"/>
                        </a:lnSpc>
                        <a:spcBef>
                          <a:spcPts val="300"/>
                        </a:spcBef>
                        <a:spcAft>
                          <a:spcPts val="300"/>
                        </a:spcAft>
                        <a:buClrTx/>
                        <a:buSzTx/>
                        <a:buFontTx/>
                        <a:buNone/>
                        <a:tabLst/>
                        <a:defRPr/>
                      </a:pPr>
                      <a:r>
                        <a:rPr lang="en-US" sz="2800" kern="1200" noProof="0" dirty="0">
                          <a:solidFill>
                            <a:srgbClr val="FF0000"/>
                          </a:solidFill>
                          <a:effectLst/>
                          <a:latin typeface="+mn-lt"/>
                          <a:ea typeface="+mn-ea"/>
                          <a:cs typeface="+mn-cs"/>
                        </a:rPr>
                        <a:t>−</a:t>
                      </a:r>
                    </a:p>
                  </a:txBody>
                  <a:tcPr marL="68580" marR="68580" marT="0" marB="0" anchor="ctr"/>
                </a:tc>
                <a:tc>
                  <a:txBody>
                    <a:bodyPr/>
                    <a:lstStyle/>
                    <a:p>
                      <a:pPr marL="0" marR="0" lvl="0" indent="0" algn="ctr" defTabSz="356599" rtl="0" eaLnBrk="1" fontAlgn="auto" latinLnBrk="0" hangingPunct="1">
                        <a:lnSpc>
                          <a:spcPts val="1400"/>
                        </a:lnSpc>
                        <a:spcBef>
                          <a:spcPts val="300"/>
                        </a:spcBef>
                        <a:spcAft>
                          <a:spcPts val="300"/>
                        </a:spcAft>
                        <a:buClrTx/>
                        <a:buSzTx/>
                        <a:buFontTx/>
                        <a:buNone/>
                        <a:tabLst/>
                        <a:defRPr/>
                      </a:pPr>
                      <a:endParaRPr lang="en-US" sz="2800" kern="1200" noProof="0" dirty="0">
                        <a:solidFill>
                          <a:srgbClr val="FF0000"/>
                        </a:solidFill>
                        <a:effectLst/>
                        <a:latin typeface="+mn-lt"/>
                        <a:ea typeface="+mn-ea"/>
                        <a:cs typeface="+mn-cs"/>
                      </a:endParaRPr>
                    </a:p>
                    <a:p>
                      <a:pPr marL="0" marR="0" lvl="0" indent="0" algn="ctr" defTabSz="356599" rtl="0" eaLnBrk="1" fontAlgn="auto" latinLnBrk="0" hangingPunct="1">
                        <a:lnSpc>
                          <a:spcPts val="1400"/>
                        </a:lnSpc>
                        <a:spcBef>
                          <a:spcPts val="300"/>
                        </a:spcBef>
                        <a:spcAft>
                          <a:spcPts val="300"/>
                        </a:spcAft>
                        <a:buClrTx/>
                        <a:buSzTx/>
                        <a:buFontTx/>
                        <a:buNone/>
                        <a:tabLst/>
                        <a:defRPr/>
                      </a:pPr>
                      <a:r>
                        <a:rPr lang="en-US" sz="2800" kern="1200" noProof="0" dirty="0">
                          <a:solidFill>
                            <a:srgbClr val="FF0000"/>
                          </a:solidFill>
                          <a:effectLst/>
                          <a:latin typeface="+mn-lt"/>
                          <a:ea typeface="+mn-ea"/>
                          <a:cs typeface="+mn-cs"/>
                        </a:rPr>
                        <a:t>−</a:t>
                      </a:r>
                    </a:p>
                  </a:txBody>
                  <a:tcPr marL="68580" marR="68580" marT="0" marB="0" anchor="ctr"/>
                </a:tc>
                <a:tc>
                  <a:txBody>
                    <a:bodyPr/>
                    <a:lstStyle/>
                    <a:p>
                      <a:pPr marL="0" marR="0" lvl="0" indent="0" algn="ctr" defTabSz="356599" rtl="0" eaLnBrk="1" fontAlgn="auto" latinLnBrk="0" hangingPunct="1">
                        <a:lnSpc>
                          <a:spcPts val="1400"/>
                        </a:lnSpc>
                        <a:spcBef>
                          <a:spcPts val="300"/>
                        </a:spcBef>
                        <a:spcAft>
                          <a:spcPts val="300"/>
                        </a:spcAft>
                        <a:buClrTx/>
                        <a:buSzTx/>
                        <a:buFontTx/>
                        <a:buNone/>
                        <a:tabLst/>
                        <a:defRPr/>
                      </a:pPr>
                      <a:endParaRPr lang="en-US" sz="2800" kern="1200" noProof="0" dirty="0">
                        <a:solidFill>
                          <a:srgbClr val="FF0000"/>
                        </a:solidFill>
                        <a:effectLst/>
                        <a:latin typeface="+mn-lt"/>
                        <a:ea typeface="+mn-ea"/>
                        <a:cs typeface="+mn-cs"/>
                      </a:endParaRPr>
                    </a:p>
                    <a:p>
                      <a:pPr marL="0" marR="0" lvl="0" indent="0" algn="ctr" defTabSz="356599" rtl="0" eaLnBrk="1" fontAlgn="auto" latinLnBrk="0" hangingPunct="1">
                        <a:lnSpc>
                          <a:spcPts val="1400"/>
                        </a:lnSpc>
                        <a:spcBef>
                          <a:spcPts val="300"/>
                        </a:spcBef>
                        <a:spcAft>
                          <a:spcPts val="300"/>
                        </a:spcAft>
                        <a:buClrTx/>
                        <a:buSzTx/>
                        <a:buFontTx/>
                        <a:buNone/>
                        <a:tabLst/>
                        <a:defRPr/>
                      </a:pPr>
                      <a:r>
                        <a:rPr lang="en-US" sz="2800" kern="1200" noProof="0" dirty="0">
                          <a:solidFill>
                            <a:srgbClr val="FF0000"/>
                          </a:solidFill>
                          <a:effectLst/>
                          <a:latin typeface="+mn-lt"/>
                          <a:ea typeface="+mn-ea"/>
                          <a:cs typeface="+mn-cs"/>
                        </a:rPr>
                        <a:t>−</a:t>
                      </a:r>
                      <a:endParaRPr lang="en-US" sz="2800" kern="1200" noProof="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0007"/>
                  </a:ext>
                </a:extLst>
              </a:tr>
            </a:tbl>
          </a:graphicData>
        </a:graphic>
      </p:graphicFrame>
      <p:sp>
        <p:nvSpPr>
          <p:cNvPr id="4" name="Rectangle 1"/>
          <p:cNvSpPr>
            <a:spLocks noChangeArrowheads="1"/>
          </p:cNvSpPr>
          <p:nvPr/>
        </p:nvSpPr>
        <p:spPr bwMode="auto">
          <a:xfrm>
            <a:off x="3993674" y="1480125"/>
            <a:ext cx="184727" cy="677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0" tIns="45718" rIns="91430" bIns="45718" numCol="1" anchor="ctr" anchorCtr="0" compatLnSpc="1">
            <a:prstTxWarp prst="textNoShape">
              <a:avLst/>
            </a:prstTxWarp>
            <a:spAutoFit/>
          </a:bodyPr>
          <a:lstStyle/>
          <a:p>
            <a:pPr fontAlgn="base">
              <a:spcBef>
                <a:spcPct val="0"/>
              </a:spcBef>
              <a:spcAft>
                <a:spcPct val="0"/>
              </a:spcAft>
            </a:pPr>
            <a:br>
              <a:rPr lang="es-ES" altLang="es-ES">
                <a:solidFill>
                  <a:srgbClr val="004481"/>
                </a:solidFill>
                <a:ea typeface="ＭＳ Ｐゴシック" pitchFamily="34" charset="-128"/>
                <a:cs typeface="Arial" pitchFamily="34" charset="0"/>
              </a:rPr>
            </a:br>
            <a:endParaRPr lang="es-ES" altLang="es-ES">
              <a:solidFill>
                <a:srgbClr val="004481"/>
              </a:solidFill>
              <a:ea typeface="ＭＳ Ｐゴシック" pitchFamily="34" charset="-128"/>
              <a:cs typeface="Arial" pitchFamily="34" charset="0"/>
            </a:endParaRPr>
          </a:p>
        </p:txBody>
      </p:sp>
      <p:sp>
        <p:nvSpPr>
          <p:cNvPr id="10" name="Rectángulo 9"/>
          <p:cNvSpPr/>
          <p:nvPr/>
        </p:nvSpPr>
        <p:spPr>
          <a:xfrm>
            <a:off x="6427921" y="555795"/>
            <a:ext cx="1376595" cy="261143"/>
          </a:xfrm>
          <a:prstGeom prst="rect">
            <a:avLst/>
          </a:prstGeom>
          <a:solidFill>
            <a:schemeClr val="accent3">
              <a:lumMod val="60000"/>
              <a:lumOff val="40000"/>
            </a:schemeClr>
          </a:solidFill>
        </p:spPr>
        <p:txBody>
          <a:bodyPr wrap="none" lIns="0" tIns="0" rIns="0" bIns="0" rtlCol="0" anchor="ctr">
            <a:noAutofit/>
          </a:bodyPr>
          <a:lstStyle/>
          <a:p>
            <a:pPr algn="ctr" defTabSz="356574" fontAlgn="base">
              <a:spcBef>
                <a:spcPct val="0"/>
              </a:spcBef>
              <a:spcAft>
                <a:spcPct val="0"/>
              </a:spcAft>
            </a:pPr>
            <a:r>
              <a:rPr lang="en-US" sz="1100" b="1" dirty="0">
                <a:solidFill>
                  <a:srgbClr val="FFFFFF"/>
                </a:solidFill>
                <a:ea typeface="ＭＳ Ｐゴシック" pitchFamily="34" charset="-128"/>
              </a:rPr>
              <a:t>Who? Issuer</a:t>
            </a:r>
          </a:p>
        </p:txBody>
      </p:sp>
      <p:sp>
        <p:nvSpPr>
          <p:cNvPr id="8" name="Rectángulo redondeado 15">
            <a:extLst>
              <a:ext uri="{FF2B5EF4-FFF2-40B4-BE49-F238E27FC236}">
                <a16:creationId xmlns:a16="http://schemas.microsoft.com/office/drawing/2014/main" id="{D41AD25A-3DB8-4FDB-B783-5373283543BE}"/>
              </a:ext>
            </a:extLst>
          </p:cNvPr>
          <p:cNvSpPr/>
          <p:nvPr/>
        </p:nvSpPr>
        <p:spPr>
          <a:xfrm>
            <a:off x="7854891" y="547631"/>
            <a:ext cx="3931575" cy="266919"/>
          </a:xfrm>
          <a:prstGeom prst="roundRect">
            <a:avLst>
              <a:gd name="adj" fmla="val 0"/>
            </a:avLst>
          </a:prstGeom>
          <a:solidFill>
            <a:schemeClr val="accent4">
              <a:lumMod val="25000"/>
              <a:lumOff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r>
              <a:rPr lang="en-US" sz="1100" dirty="0">
                <a:solidFill>
                  <a:schemeClr val="tx2">
                    <a:lumMod val="75000"/>
                  </a:schemeClr>
                </a:solidFill>
              </a:rPr>
              <a:t>How? Decision</a:t>
            </a:r>
          </a:p>
        </p:txBody>
      </p:sp>
      <p:sp>
        <p:nvSpPr>
          <p:cNvPr id="2" name="Rectángulo 1"/>
          <p:cNvSpPr/>
          <p:nvPr/>
        </p:nvSpPr>
        <p:spPr>
          <a:xfrm>
            <a:off x="263472" y="6308607"/>
            <a:ext cx="9528875" cy="523220"/>
          </a:xfrm>
          <a:prstGeom prst="rect">
            <a:avLst/>
          </a:prstGeom>
        </p:spPr>
        <p:txBody>
          <a:bodyPr wrap="square" lIns="91430" tIns="45718" rIns="91430" bIns="45718">
            <a:spAutoFit/>
          </a:bodyPr>
          <a:lstStyle/>
          <a:p>
            <a:r>
              <a:rPr lang="en-US" sz="900" i="1" dirty="0">
                <a:latin typeface="Calibri" panose="020F0502020204030204" pitchFamily="34" charset="0"/>
                <a:ea typeface="Times New Roman" panose="02020603050405020304" pitchFamily="18" charset="0"/>
                <a:cs typeface="Times New Roman" panose="02020603050405020304" pitchFamily="18" charset="0"/>
              </a:rPr>
              <a:t>(*) Note that this event would not be understood as an automatic trigger event and, so it could cover either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i</a:t>
            </a:r>
            <a:r>
              <a:rPr lang="en-US" sz="900" i="1" dirty="0">
                <a:latin typeface="Calibri" panose="020F0502020204030204" pitchFamily="34" charset="0"/>
                <a:ea typeface="Times New Roman" panose="02020603050405020304" pitchFamily="18" charset="0"/>
                <a:cs typeface="Times New Roman" panose="02020603050405020304" pitchFamily="18" charset="0"/>
              </a:rPr>
              <a:t>) an acknowledgment that EURIBOR may materially change and references to EURIBOR shall continue to be references to EURIBOR as changed; or ii) an </a:t>
            </a:r>
            <a:r>
              <a:rPr lang="en-GB" sz="900" i="1" dirty="0">
                <a:latin typeface="Calibri" panose="020F0502020204030204" pitchFamily="34" charset="0"/>
                <a:ea typeface="Times New Roman" panose="02020603050405020304" pitchFamily="18" charset="0"/>
                <a:cs typeface="Times New Roman" panose="02020603050405020304" pitchFamily="18" charset="0"/>
              </a:rPr>
              <a:t>option for parties to discuss whether to continue the contract with the materially changed EURIBOR or to fall back to the EURIBOR </a:t>
            </a:r>
            <a:r>
              <a:rPr lang="en-GB" sz="900" i="1" dirty="0" err="1">
                <a:latin typeface="Calibri" panose="020F0502020204030204" pitchFamily="34" charset="0"/>
                <a:ea typeface="Times New Roman" panose="02020603050405020304" pitchFamily="18" charset="0"/>
                <a:cs typeface="Times New Roman" panose="02020603050405020304" pitchFamily="18" charset="0"/>
              </a:rPr>
              <a:t>fallbacks</a:t>
            </a:r>
            <a:r>
              <a:rPr lang="en-GB" sz="900" i="1" dirty="0">
                <a:latin typeface="Calibri" panose="020F0502020204030204" pitchFamily="34" charset="0"/>
                <a:ea typeface="Times New Roman" panose="02020603050405020304" pitchFamily="18" charset="0"/>
                <a:cs typeface="Times New Roman" panose="02020603050405020304" pitchFamily="18" charset="0"/>
              </a:rPr>
              <a:t> included in the contract</a:t>
            </a:r>
            <a:endParaRPr lang="es-ES" sz="900" dirty="0"/>
          </a:p>
        </p:txBody>
      </p:sp>
      <p:sp>
        <p:nvSpPr>
          <p:cNvPr id="11" name="Rectángulo 10"/>
          <p:cNvSpPr/>
          <p:nvPr/>
        </p:nvSpPr>
        <p:spPr>
          <a:xfrm>
            <a:off x="5597473" y="555795"/>
            <a:ext cx="780083" cy="261143"/>
          </a:xfrm>
          <a:prstGeom prst="rect">
            <a:avLst/>
          </a:prstGeom>
          <a:solidFill>
            <a:schemeClr val="tx1">
              <a:lumMod val="60000"/>
              <a:lumOff val="40000"/>
            </a:schemeClr>
          </a:solidFill>
        </p:spPr>
        <p:txBody>
          <a:bodyPr wrap="none" lIns="0" tIns="0" rIns="0" bIns="0" rtlCol="0" anchor="ctr">
            <a:noAutofit/>
          </a:bodyPr>
          <a:lstStyle/>
          <a:p>
            <a:pPr algn="ctr" defTabSz="356574" fontAlgn="base">
              <a:spcBef>
                <a:spcPct val="0"/>
              </a:spcBef>
              <a:spcAft>
                <a:spcPct val="0"/>
              </a:spcAft>
            </a:pPr>
            <a:r>
              <a:rPr lang="en-US" sz="1100" b="1" dirty="0">
                <a:solidFill>
                  <a:srgbClr val="FFFFFF"/>
                </a:solidFill>
                <a:ea typeface="ＭＳ Ｐゴシック" pitchFamily="34" charset="-128"/>
              </a:rPr>
              <a:t>What </a:t>
            </a:r>
          </a:p>
        </p:txBody>
      </p:sp>
      <p:sp>
        <p:nvSpPr>
          <p:cNvPr id="9" name="Marcador de texto 3">
            <a:extLst>
              <a:ext uri="{FF2B5EF4-FFF2-40B4-BE49-F238E27FC236}">
                <a16:creationId xmlns:a16="http://schemas.microsoft.com/office/drawing/2014/main" id="{2B0E959E-B3C2-4BEA-AFE9-E4B43A31CDB6}"/>
              </a:ext>
            </a:extLst>
          </p:cNvPr>
          <p:cNvSpPr txBox="1">
            <a:spLocks/>
          </p:cNvSpPr>
          <p:nvPr/>
        </p:nvSpPr>
        <p:spPr>
          <a:xfrm>
            <a:off x="736495" y="111971"/>
            <a:ext cx="11455508" cy="334836"/>
          </a:xfrm>
          <a:prstGeom prst="rect">
            <a:avLst/>
          </a:prstGeom>
        </p:spPr>
        <p:txBody>
          <a:bodyPr lIns="91430" tIns="45718" rIns="91430" bIns="45718"/>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8" indent="0" eaLnBrk="0" fontAlgn="base" hangingPunct="0">
              <a:spcBef>
                <a:spcPts val="600"/>
              </a:spcBef>
              <a:spcAft>
                <a:spcPts val="1200"/>
              </a:spcAft>
              <a:buNone/>
            </a:pPr>
            <a:r>
              <a:rPr lang="en-US" b="1" dirty="0">
                <a:solidFill>
                  <a:srgbClr val="DEEDF1">
                    <a:lumMod val="50000"/>
                  </a:srgbClr>
                </a:solidFill>
                <a:cs typeface="Arial" panose="020B0604020202020204" pitchFamily="34" charset="0"/>
              </a:rPr>
              <a:t>Public consultation on EURIBOR fallback trigger events - proposals</a:t>
            </a:r>
          </a:p>
        </p:txBody>
      </p:sp>
    </p:spTree>
    <p:extLst>
      <p:ext uri="{BB962C8B-B14F-4D97-AF65-F5344CB8AC3E}">
        <p14:creationId xmlns:p14="http://schemas.microsoft.com/office/powerpoint/2010/main" val="3014218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hidden="1"/>
          <p:cNvGraphicFramePr>
            <a:graphicFrameLocks noChangeAspect="1"/>
          </p:cNvGraphicFramePr>
          <p:nvPr>
            <p:custDataLst>
              <p:tags r:id="rId2"/>
            </p:custDataLst>
            <p:extLst>
              <p:ext uri="{D42A27DB-BD31-4B8C-83A1-F6EECF244321}">
                <p14:modId xmlns:p14="http://schemas.microsoft.com/office/powerpoint/2010/main" val="1414475131"/>
              </p:ext>
            </p:ext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208984" name="Diapositiva de think-cell" r:id="rId6" imgW="499" imgH="499" progId="TCLayout.ActiveDocument.1">
                  <p:embed/>
                </p:oleObj>
              </mc:Choice>
              <mc:Fallback>
                <p:oleObj name="Diapositiva de think-cell" r:id="rId6" imgW="499" imgH="499" progId="TCLayout.ActiveDocument.1">
                  <p:embed/>
                  <p:pic>
                    <p:nvPicPr>
                      <p:cNvPr id="0" name=""/>
                      <p:cNvPicPr/>
                      <p:nvPr/>
                    </p:nvPicPr>
                    <p:blipFill>
                      <a:blip r:embed="rId7"/>
                      <a:stretch>
                        <a:fillRect/>
                      </a:stretch>
                    </p:blipFill>
                    <p:spPr>
                      <a:xfrm>
                        <a:off x="1591" y="1591"/>
                        <a:ext cx="1588" cy="1588"/>
                      </a:xfrm>
                      <a:prstGeom prst="rect">
                        <a:avLst/>
                      </a:prstGeom>
                    </p:spPr>
                  </p:pic>
                </p:oleObj>
              </mc:Fallback>
            </mc:AlternateContent>
          </a:graphicData>
        </a:graphic>
      </p:graphicFrame>
      <p:sp>
        <p:nvSpPr>
          <p:cNvPr id="2" name="Rectángulo 1" hidden="1"/>
          <p:cNvSpPr/>
          <p:nvPr>
            <p:custDataLst>
              <p:tags r:id="rId3"/>
            </p:custDataLst>
          </p:nvPr>
        </p:nvSpPr>
        <p:spPr>
          <a:xfrm>
            <a:off x="4" y="6"/>
            <a:ext cx="158751" cy="158751"/>
          </a:xfrm>
          <a:prstGeom prst="rect">
            <a:avLst/>
          </a:prstGeom>
          <a:solidFill>
            <a:schemeClr val="tx2"/>
          </a:solidFill>
        </p:spPr>
        <p:txBody>
          <a:bodyPr wrap="none" lIns="0" tIns="0" rIns="0" bIns="0" rtlCol="0" anchor="ctr">
            <a:noAutofit/>
          </a:bodyPr>
          <a:lstStyle/>
          <a:p>
            <a:pPr algn="ctr"/>
            <a:endParaRPr lang="en-US" sz="24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1924239909"/>
              </p:ext>
            </p:extLst>
          </p:nvPr>
        </p:nvGraphicFramePr>
        <p:xfrm>
          <a:off x="385874" y="838476"/>
          <a:ext cx="11399838" cy="5518938"/>
        </p:xfrm>
        <a:graphic>
          <a:graphicData uri="http://schemas.openxmlformats.org/drawingml/2006/table">
            <a:tbl>
              <a:tblPr firstRow="1" firstCol="1" bandRow="1">
                <a:tableStyleId>{5C22544A-7EE6-4342-B048-85BDC9FD1C3A}</a:tableStyleId>
              </a:tblPr>
              <a:tblGrid>
                <a:gridCol w="418411">
                  <a:extLst>
                    <a:ext uri="{9D8B030D-6E8A-4147-A177-3AD203B41FA5}">
                      <a16:colId xmlns:a16="http://schemas.microsoft.com/office/drawing/2014/main" val="20000"/>
                    </a:ext>
                  </a:extLst>
                </a:gridCol>
                <a:gridCol w="6567791">
                  <a:extLst>
                    <a:ext uri="{9D8B030D-6E8A-4147-A177-3AD203B41FA5}">
                      <a16:colId xmlns:a16="http://schemas.microsoft.com/office/drawing/2014/main" val="20001"/>
                    </a:ext>
                  </a:extLst>
                </a:gridCol>
                <a:gridCol w="4413636">
                  <a:extLst>
                    <a:ext uri="{9D8B030D-6E8A-4147-A177-3AD203B41FA5}">
                      <a16:colId xmlns:a16="http://schemas.microsoft.com/office/drawing/2014/main" val="20002"/>
                    </a:ext>
                  </a:extLst>
                </a:gridCol>
              </a:tblGrid>
              <a:tr h="411480">
                <a:tc>
                  <a:txBody>
                    <a:bodyPr/>
                    <a:lstStyle/>
                    <a:p>
                      <a:pPr algn="ctr">
                        <a:lnSpc>
                          <a:spcPts val="1400"/>
                        </a:lnSpc>
                        <a:spcBef>
                          <a:spcPts val="300"/>
                        </a:spcBef>
                        <a:spcAft>
                          <a:spcPts val="300"/>
                        </a:spcAft>
                      </a:pPr>
                      <a:r>
                        <a:rPr lang="en-GB" sz="1100" dirty="0">
                          <a:effectLst/>
                        </a:rPr>
                        <a:t>#</a:t>
                      </a:r>
                      <a:endParaRPr lang="es-ES" sz="1100" dirty="0">
                        <a:solidFill>
                          <a:srgbClr val="122C4B"/>
                        </a:solidFill>
                        <a:effectLst/>
                        <a:latin typeface="Calibri"/>
                        <a:ea typeface="Times New Roman"/>
                        <a:cs typeface="Times New Roman"/>
                      </a:endParaRPr>
                    </a:p>
                  </a:txBody>
                  <a:tcPr marL="68580" marR="68580" marT="0" marB="0" anchor="ctr">
                    <a:solidFill>
                      <a:schemeClr val="accent3">
                        <a:lumMod val="75000"/>
                      </a:schemeClr>
                    </a:solidFill>
                  </a:tcPr>
                </a:tc>
                <a:tc>
                  <a:txBody>
                    <a:bodyPr/>
                    <a:lstStyle/>
                    <a:p>
                      <a:pPr marL="180975" indent="0">
                        <a:lnSpc>
                          <a:spcPct val="100000"/>
                        </a:lnSpc>
                        <a:spcBef>
                          <a:spcPts val="0"/>
                        </a:spcBef>
                        <a:spcAft>
                          <a:spcPts val="0"/>
                        </a:spcAft>
                        <a:tabLst>
                          <a:tab pos="180975" algn="l"/>
                        </a:tabLst>
                      </a:pPr>
                      <a:endParaRPr lang="en-GB" sz="400" dirty="0">
                        <a:effectLst/>
                      </a:endParaRPr>
                    </a:p>
                    <a:p>
                      <a:pPr marL="180975" indent="0">
                        <a:lnSpc>
                          <a:spcPct val="100000"/>
                        </a:lnSpc>
                        <a:spcBef>
                          <a:spcPts val="0"/>
                        </a:spcBef>
                        <a:spcAft>
                          <a:spcPts val="0"/>
                        </a:spcAft>
                        <a:tabLst>
                          <a:tab pos="180975" algn="l"/>
                        </a:tabLst>
                      </a:pPr>
                      <a:endParaRPr lang="en-GB" sz="400" dirty="0">
                        <a:effectLst/>
                      </a:endParaRPr>
                    </a:p>
                    <a:p>
                      <a:pPr marL="180975" indent="0">
                        <a:lnSpc>
                          <a:spcPct val="100000"/>
                        </a:lnSpc>
                        <a:spcBef>
                          <a:spcPts val="0"/>
                        </a:spcBef>
                        <a:spcAft>
                          <a:spcPts val="0"/>
                        </a:spcAft>
                        <a:tabLst>
                          <a:tab pos="180975" algn="l"/>
                        </a:tabLst>
                      </a:pPr>
                      <a:r>
                        <a:rPr lang="en-GB" sz="1100" dirty="0">
                          <a:effectLst/>
                        </a:rPr>
                        <a:t>Description of events</a:t>
                      </a:r>
                    </a:p>
                    <a:p>
                      <a:pPr marL="180975" indent="0">
                        <a:lnSpc>
                          <a:spcPct val="100000"/>
                        </a:lnSpc>
                        <a:spcBef>
                          <a:spcPts val="0"/>
                        </a:spcBef>
                        <a:spcAft>
                          <a:spcPts val="0"/>
                        </a:spcAft>
                        <a:tabLst>
                          <a:tab pos="180975" algn="l"/>
                        </a:tabLst>
                      </a:pPr>
                      <a:endParaRPr lang="en-GB" sz="400" dirty="0">
                        <a:effectLst/>
                      </a:endParaRPr>
                    </a:p>
                    <a:p>
                      <a:pPr marL="180975" indent="0">
                        <a:lnSpc>
                          <a:spcPct val="100000"/>
                        </a:lnSpc>
                        <a:spcBef>
                          <a:spcPts val="0"/>
                        </a:spcBef>
                        <a:spcAft>
                          <a:spcPts val="0"/>
                        </a:spcAft>
                        <a:tabLst>
                          <a:tab pos="180975" algn="l"/>
                        </a:tabLst>
                      </a:pPr>
                      <a:endParaRPr lang="es-ES" sz="400" dirty="0">
                        <a:solidFill>
                          <a:srgbClr val="122C4B"/>
                        </a:solidFill>
                        <a:effectLst/>
                        <a:latin typeface="Calibri"/>
                        <a:ea typeface="Times New Roman"/>
                        <a:cs typeface="Times New Roman"/>
                      </a:endParaRPr>
                    </a:p>
                  </a:txBody>
                  <a:tcPr marL="68580" marR="68580" marT="0" marB="0">
                    <a:solidFill>
                      <a:schemeClr val="accent3">
                        <a:lumMod val="75000"/>
                      </a:schemeClr>
                    </a:solidFill>
                  </a:tcPr>
                </a:tc>
                <a:tc>
                  <a:txBody>
                    <a:bodyPr/>
                    <a:lstStyle/>
                    <a:p>
                      <a:pPr>
                        <a:lnSpc>
                          <a:spcPct val="100000"/>
                        </a:lnSpc>
                        <a:spcBef>
                          <a:spcPts val="0"/>
                        </a:spcBef>
                        <a:spcAft>
                          <a:spcPts val="0"/>
                        </a:spcAft>
                      </a:pPr>
                      <a:endParaRPr lang="en-US" sz="400" noProof="0" dirty="0">
                        <a:solidFill>
                          <a:srgbClr val="122C4B"/>
                        </a:solidFill>
                        <a:effectLst/>
                        <a:latin typeface="Calibri"/>
                        <a:ea typeface="Times New Roman"/>
                        <a:cs typeface="Times New Roman"/>
                      </a:endParaRPr>
                    </a:p>
                    <a:p>
                      <a:pPr marL="180975" indent="0">
                        <a:lnSpc>
                          <a:spcPct val="100000"/>
                        </a:lnSpc>
                        <a:spcBef>
                          <a:spcPts val="300"/>
                        </a:spcBef>
                        <a:spcAft>
                          <a:spcPts val="300"/>
                        </a:spcAft>
                      </a:pPr>
                      <a:r>
                        <a:rPr lang="en-US" sz="1100" noProof="0" dirty="0">
                          <a:solidFill>
                            <a:srgbClr val="122C4B"/>
                          </a:solidFill>
                          <a:effectLst/>
                          <a:latin typeface="Calibri"/>
                          <a:ea typeface="Times New Roman"/>
                          <a:cs typeface="Times New Roman"/>
                        </a:rPr>
                        <a:t> </a:t>
                      </a:r>
                      <a:r>
                        <a:rPr lang="en-US" sz="1100" b="1" kern="1200" noProof="0" dirty="0">
                          <a:solidFill>
                            <a:schemeClr val="lt1"/>
                          </a:solidFill>
                          <a:effectLst/>
                          <a:latin typeface="+mn-lt"/>
                          <a:ea typeface="+mn-ea"/>
                          <a:cs typeface="+mn-cs"/>
                        </a:rPr>
                        <a:t>Question </a:t>
                      </a:r>
                    </a:p>
                    <a:p>
                      <a:pPr>
                        <a:lnSpc>
                          <a:spcPct val="100000"/>
                        </a:lnSpc>
                        <a:spcBef>
                          <a:spcPts val="0"/>
                        </a:spcBef>
                        <a:spcAft>
                          <a:spcPts val="0"/>
                        </a:spcAft>
                      </a:pPr>
                      <a:endParaRPr lang="en-US" sz="400" b="1" kern="1200" noProof="0" dirty="0">
                        <a:solidFill>
                          <a:schemeClr val="lt1"/>
                        </a:solidFill>
                        <a:effectLst/>
                        <a:latin typeface="+mn-lt"/>
                        <a:ea typeface="+mn-ea"/>
                        <a:cs typeface="+mn-cs"/>
                      </a:endParaRPr>
                    </a:p>
                  </a:txBody>
                  <a:tcPr marL="68580" marR="68580" marT="0" marB="0">
                    <a:solidFill>
                      <a:schemeClr val="accent3">
                        <a:lumMod val="75000"/>
                      </a:schemeClr>
                    </a:solidFill>
                  </a:tcPr>
                </a:tc>
                <a:extLst>
                  <a:ext uri="{0D108BD9-81ED-4DB2-BD59-A6C34878D82A}">
                    <a16:rowId xmlns:a16="http://schemas.microsoft.com/office/drawing/2014/main" val="10000"/>
                  </a:ext>
                </a:extLst>
              </a:tr>
              <a:tr h="729163">
                <a:tc>
                  <a:txBody>
                    <a:bodyPr/>
                    <a:lstStyle/>
                    <a:p>
                      <a:pPr>
                        <a:lnSpc>
                          <a:spcPts val="1400"/>
                        </a:lnSpc>
                        <a:spcBef>
                          <a:spcPts val="300"/>
                        </a:spcBef>
                        <a:spcAft>
                          <a:spcPts val="300"/>
                        </a:spcAft>
                      </a:pPr>
                      <a:r>
                        <a:rPr lang="en-GB" sz="1100" strike="noStrike" dirty="0">
                          <a:solidFill>
                            <a:schemeClr val="tx1"/>
                          </a:solidFill>
                          <a:effectLst/>
                        </a:rPr>
                        <a:t>1</a:t>
                      </a:r>
                      <a:endParaRPr lang="es-ES" sz="1100" strike="noStrike" dirty="0">
                        <a:solidFill>
                          <a:schemeClr val="tx1"/>
                        </a:solidFill>
                        <a:effectLst/>
                        <a:latin typeface="Calibri"/>
                        <a:ea typeface="Times New Roman"/>
                        <a:cs typeface="Times New Roman"/>
                      </a:endParaRPr>
                    </a:p>
                  </a:txBody>
                  <a:tcPr marL="68580" marR="68580" marT="0" marB="0" anchor="ctr">
                    <a:solidFill>
                      <a:srgbClr val="BDDBE3"/>
                    </a:solidFill>
                  </a:tcPr>
                </a:tc>
                <a:tc>
                  <a:txBody>
                    <a:bodyPr/>
                    <a:lstStyle/>
                    <a:p>
                      <a:pPr marL="92075" indent="0" algn="just" defTabSz="356599" rtl="0" eaLnBrk="1" latinLnBrk="0" hangingPunct="1">
                        <a:lnSpc>
                          <a:spcPts val="1400"/>
                        </a:lnSpc>
                        <a:spcBef>
                          <a:spcPts val="300"/>
                        </a:spcBef>
                        <a:spcAft>
                          <a:spcPts val="300"/>
                        </a:spcAft>
                      </a:pPr>
                      <a:r>
                        <a:rPr lang="en-GB" sz="1100" b="1" i="0" kern="1200" dirty="0">
                          <a:solidFill>
                            <a:schemeClr val="tx1"/>
                          </a:solidFill>
                          <a:effectLst/>
                          <a:latin typeface="+mj-lt"/>
                          <a:ea typeface="+mn-ea"/>
                          <a:cs typeface="Calibri" panose="020F0502020204030204" pitchFamily="34" charset="0"/>
                        </a:rPr>
                        <a:t>A public statement or publication of information by or on behalf of the regulatory supervisor </a:t>
                      </a:r>
                      <a:r>
                        <a:rPr lang="en-GB" sz="1100" b="1" i="0" strike="noStrike" kern="1200" dirty="0">
                          <a:solidFill>
                            <a:schemeClr val="tx1"/>
                          </a:solidFill>
                          <a:effectLst/>
                          <a:latin typeface="+mj-lt"/>
                          <a:ea typeface="+mn-ea"/>
                          <a:cs typeface="Calibri" panose="020F0502020204030204" pitchFamily="34" charset="0"/>
                        </a:rPr>
                        <a:t>of </a:t>
                      </a:r>
                      <a:r>
                        <a:rPr lang="en-GB" sz="1100" b="1" i="0" kern="1200" dirty="0">
                          <a:solidFill>
                            <a:schemeClr val="tx1"/>
                          </a:solidFill>
                          <a:effectLst/>
                          <a:latin typeface="+mj-lt"/>
                          <a:ea typeface="+mn-ea"/>
                          <a:cs typeface="Calibri" panose="020F0502020204030204" pitchFamily="34" charset="0"/>
                        </a:rPr>
                        <a:t>the administrator of EURIBOR </a:t>
                      </a:r>
                      <a:r>
                        <a:rPr lang="en-GB" sz="1100" b="0" i="0" strike="noStrike" kern="1200" dirty="0">
                          <a:solidFill>
                            <a:schemeClr val="tx1"/>
                          </a:solidFill>
                          <a:effectLst/>
                          <a:latin typeface="+mj-lt"/>
                          <a:ea typeface="+mn-ea"/>
                          <a:cs typeface="Calibri" panose="020F0502020204030204" pitchFamily="34" charset="0"/>
                        </a:rPr>
                        <a:t>stating </a:t>
                      </a:r>
                      <a:r>
                        <a:rPr lang="en-GB" sz="1100" b="0" i="0" kern="1200" dirty="0">
                          <a:solidFill>
                            <a:schemeClr val="tx1"/>
                          </a:solidFill>
                          <a:effectLst/>
                          <a:latin typeface="+mj-lt"/>
                          <a:ea typeface="+mn-ea"/>
                          <a:cs typeface="Calibri" panose="020F0502020204030204" pitchFamily="34" charset="0"/>
                        </a:rPr>
                        <a:t>that the said </a:t>
                      </a:r>
                      <a:r>
                        <a:rPr lang="en-GB" sz="1100" b="0" i="0" strike="noStrike" kern="1200" dirty="0">
                          <a:solidFill>
                            <a:schemeClr val="tx1"/>
                          </a:solidFill>
                          <a:effectLst/>
                          <a:latin typeface="+mj-lt"/>
                          <a:ea typeface="+mn-ea"/>
                          <a:cs typeface="Calibri" panose="020F0502020204030204" pitchFamily="34" charset="0"/>
                        </a:rPr>
                        <a:t>administrator </a:t>
                      </a:r>
                      <a:r>
                        <a:rPr lang="en-GB" sz="1100" b="0" i="0" kern="1200" dirty="0">
                          <a:solidFill>
                            <a:schemeClr val="tx1"/>
                          </a:solidFill>
                          <a:effectLst/>
                          <a:latin typeface="+mj-lt"/>
                          <a:ea typeface="+mn-ea"/>
                          <a:cs typeface="Calibri" panose="020F0502020204030204" pitchFamily="34" charset="0"/>
                        </a:rPr>
                        <a:t>has ceased or will cease to provide EURIBOR permanently or indefinitely</a:t>
                      </a:r>
                      <a:endParaRPr lang="es-ES" sz="1100" b="0" i="0" kern="1200" dirty="0">
                        <a:solidFill>
                          <a:schemeClr val="tx1"/>
                        </a:solidFill>
                        <a:effectLst/>
                        <a:latin typeface="+mj-lt"/>
                        <a:ea typeface="+mn-ea"/>
                        <a:cs typeface="Calibri" panose="020F0502020204030204" pitchFamily="34" charset="0"/>
                      </a:endParaRPr>
                    </a:p>
                  </a:txBody>
                  <a:tcPr marL="68580" marR="68580" marT="0" marB="0" anchor="ctr"/>
                </a:tc>
                <a:tc>
                  <a:txBody>
                    <a:bodyPr/>
                    <a:lstStyle/>
                    <a:p>
                      <a:pPr marL="0" indent="0" algn="just">
                        <a:lnSpc>
                          <a:spcPts val="1400"/>
                        </a:lnSpc>
                        <a:spcBef>
                          <a:spcPts val="300"/>
                        </a:spcBef>
                        <a:spcAft>
                          <a:spcPts val="300"/>
                        </a:spcAft>
                      </a:pPr>
                      <a:r>
                        <a:rPr lang="en-US" sz="1100" kern="1200" noProof="0" dirty="0">
                          <a:solidFill>
                            <a:schemeClr val="tx1"/>
                          </a:solidFill>
                          <a:effectLst/>
                          <a:latin typeface="Calibri" panose="020F0502020204030204" pitchFamily="34" charset="0"/>
                          <a:ea typeface="+mn-ea"/>
                          <a:cs typeface="Calibri" panose="020F0502020204030204" pitchFamily="34" charset="0"/>
                        </a:rPr>
                        <a:t>Do you agree with the inclusion of “Event 1” as a trigger event in EURIBOR fallback provisions?</a:t>
                      </a:r>
                    </a:p>
                  </a:txBody>
                  <a:tcPr marL="68580" marR="68580" marT="0" marB="0" anchor="ctr"/>
                </a:tc>
                <a:extLst>
                  <a:ext uri="{0D108BD9-81ED-4DB2-BD59-A6C34878D82A}">
                    <a16:rowId xmlns:a16="http://schemas.microsoft.com/office/drawing/2014/main" val="10001"/>
                  </a:ext>
                </a:extLst>
              </a:tr>
              <a:tr h="716973">
                <a:tc>
                  <a:txBody>
                    <a:bodyPr/>
                    <a:lstStyle/>
                    <a:p>
                      <a:pPr>
                        <a:lnSpc>
                          <a:spcPts val="1400"/>
                        </a:lnSpc>
                        <a:spcBef>
                          <a:spcPts val="300"/>
                        </a:spcBef>
                        <a:spcAft>
                          <a:spcPts val="300"/>
                        </a:spcAft>
                      </a:pPr>
                      <a:r>
                        <a:rPr lang="en-GB" sz="1100" strike="noStrike" dirty="0">
                          <a:solidFill>
                            <a:schemeClr val="tx1"/>
                          </a:solidFill>
                          <a:effectLst/>
                        </a:rPr>
                        <a:t>2</a:t>
                      </a:r>
                      <a:endParaRPr lang="es-ES" sz="1100" strike="noStrike" dirty="0">
                        <a:solidFill>
                          <a:schemeClr val="tx1"/>
                        </a:solidFill>
                        <a:effectLst/>
                        <a:latin typeface="Calibri"/>
                        <a:ea typeface="Times New Roman"/>
                        <a:cs typeface="Times New Roman"/>
                      </a:endParaRPr>
                    </a:p>
                  </a:txBody>
                  <a:tcPr marL="68580" marR="68580" marT="0" marB="0" anchor="ctr">
                    <a:solidFill>
                      <a:srgbClr val="BDDBE3"/>
                    </a:solidFill>
                  </a:tcPr>
                </a:tc>
                <a:tc>
                  <a:txBody>
                    <a:bodyPr/>
                    <a:lstStyle/>
                    <a:p>
                      <a:pPr marL="92075" indent="0" algn="just">
                        <a:lnSpc>
                          <a:spcPts val="1400"/>
                        </a:lnSpc>
                        <a:spcBef>
                          <a:spcPts val="300"/>
                        </a:spcBef>
                        <a:spcAft>
                          <a:spcPts val="300"/>
                        </a:spcAft>
                      </a:pPr>
                      <a:r>
                        <a:rPr lang="en-GB" sz="1100" b="1" i="0" kern="1200" dirty="0">
                          <a:solidFill>
                            <a:schemeClr val="tx1"/>
                          </a:solidFill>
                          <a:effectLst/>
                          <a:latin typeface="+mj-lt"/>
                          <a:ea typeface="+mn-ea"/>
                          <a:cs typeface="Calibri" panose="020F0502020204030204" pitchFamily="34" charset="0"/>
                        </a:rPr>
                        <a:t>A public statement or publication of information by or on behalf of the administrator of EURIBOR </a:t>
                      </a:r>
                      <a:r>
                        <a:rPr lang="en-GB" sz="1100" b="0" i="0" strike="noStrike" kern="1200" dirty="0">
                          <a:solidFill>
                            <a:schemeClr val="tx1"/>
                          </a:solidFill>
                          <a:effectLst/>
                          <a:latin typeface="+mn-lt"/>
                          <a:ea typeface="+mn-ea"/>
                          <a:cs typeface="Calibri" panose="020F0502020204030204" pitchFamily="34" charset="0"/>
                        </a:rPr>
                        <a:t>stating t</a:t>
                      </a:r>
                      <a:r>
                        <a:rPr lang="en-GB" sz="1100" b="0" i="0" kern="1200" dirty="0">
                          <a:solidFill>
                            <a:schemeClr val="tx1"/>
                          </a:solidFill>
                          <a:effectLst/>
                          <a:latin typeface="+mj-lt"/>
                          <a:ea typeface="+mn-ea"/>
                          <a:cs typeface="Calibri" panose="020F0502020204030204" pitchFamily="34" charset="0"/>
                        </a:rPr>
                        <a:t>hat the </a:t>
                      </a:r>
                      <a:r>
                        <a:rPr lang="en-GB" sz="1100" b="0" i="0" kern="1200" dirty="0">
                          <a:solidFill>
                            <a:schemeClr val="tx1"/>
                          </a:solidFill>
                          <a:effectLst/>
                          <a:latin typeface="+mn-lt"/>
                          <a:ea typeface="+mn-ea"/>
                          <a:cs typeface="Calibri" panose="020F0502020204030204" pitchFamily="34" charset="0"/>
                        </a:rPr>
                        <a:t>said </a:t>
                      </a:r>
                      <a:r>
                        <a:rPr lang="en-GB" sz="1100" b="0" i="0" kern="1200" dirty="0">
                          <a:solidFill>
                            <a:schemeClr val="tx1"/>
                          </a:solidFill>
                          <a:effectLst/>
                          <a:latin typeface="+mj-lt"/>
                          <a:ea typeface="+mn-ea"/>
                          <a:cs typeface="Calibri" panose="020F0502020204030204" pitchFamily="34" charset="0"/>
                        </a:rPr>
                        <a:t>administrator has ceased or will cease to provide EURIBOR permanently or indefinitely</a:t>
                      </a:r>
                      <a:endParaRPr lang="es-ES" sz="1100" b="0" i="0" dirty="0">
                        <a:solidFill>
                          <a:schemeClr val="tx1"/>
                        </a:solidFill>
                        <a:effectLst/>
                        <a:latin typeface="+mj-lt"/>
                        <a:ea typeface="Times New Roman"/>
                        <a:cs typeface="Calibri" panose="020F0502020204030204" pitchFamily="34" charset="0"/>
                      </a:endParaRPr>
                    </a:p>
                  </a:txBody>
                  <a:tcPr marL="68580" marR="68580" marT="0" marB="0" anchor="ctr"/>
                </a:tc>
                <a:tc>
                  <a:txBody>
                    <a:bodyPr/>
                    <a:lstStyle/>
                    <a:p>
                      <a:pPr algn="just"/>
                      <a:r>
                        <a:rPr lang="en-GB" sz="1100" kern="1200" dirty="0">
                          <a:solidFill>
                            <a:schemeClr val="tx1"/>
                          </a:solidFill>
                          <a:effectLst/>
                          <a:latin typeface="Calibri" panose="020F0502020204030204" pitchFamily="34" charset="0"/>
                          <a:ea typeface="+mn-ea"/>
                          <a:cs typeface="Calibri" panose="020F0502020204030204" pitchFamily="34" charset="0"/>
                        </a:rPr>
                        <a:t>Do you agree with the inclusion of “Event </a:t>
                      </a:r>
                      <a:r>
                        <a:rPr lang="en-GB" sz="1100" strike="noStrike" kern="1200" dirty="0">
                          <a:solidFill>
                            <a:schemeClr val="tx1"/>
                          </a:solidFill>
                          <a:effectLst/>
                          <a:latin typeface="Calibri" panose="020F0502020204030204" pitchFamily="34" charset="0"/>
                          <a:ea typeface="+mn-ea"/>
                          <a:cs typeface="Calibri" panose="020F0502020204030204" pitchFamily="34" charset="0"/>
                        </a:rPr>
                        <a:t>2</a:t>
                      </a:r>
                      <a:r>
                        <a:rPr lang="en-GB" sz="1100" kern="1200" dirty="0">
                          <a:solidFill>
                            <a:schemeClr val="tx1"/>
                          </a:solidFill>
                          <a:effectLst/>
                          <a:latin typeface="Calibri" panose="020F0502020204030204" pitchFamily="34" charset="0"/>
                          <a:ea typeface="+mn-ea"/>
                          <a:cs typeface="Calibri" panose="020F0502020204030204" pitchFamily="34" charset="0"/>
                        </a:rPr>
                        <a:t>” as a trigger event in EURIBOR fallback provisions? (yes / no / no opinion) </a:t>
                      </a:r>
                      <a:endParaRPr lang="es-ES" sz="110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nchor="ctr"/>
                </a:tc>
                <a:extLst>
                  <a:ext uri="{0D108BD9-81ED-4DB2-BD59-A6C34878D82A}">
                    <a16:rowId xmlns:a16="http://schemas.microsoft.com/office/drawing/2014/main" val="10002"/>
                  </a:ext>
                </a:extLst>
              </a:tr>
              <a:tr h="711200">
                <a:tc>
                  <a:txBody>
                    <a:bodyPr/>
                    <a:lstStyle/>
                    <a:p>
                      <a:pPr>
                        <a:lnSpc>
                          <a:spcPts val="1400"/>
                        </a:lnSpc>
                        <a:spcBef>
                          <a:spcPts val="300"/>
                        </a:spcBef>
                        <a:spcAft>
                          <a:spcPts val="300"/>
                        </a:spcAft>
                      </a:pPr>
                      <a:r>
                        <a:rPr lang="en-GB" sz="1100" b="1" strike="noStrike" dirty="0">
                          <a:solidFill>
                            <a:schemeClr val="tx1"/>
                          </a:solidFill>
                          <a:effectLst/>
                        </a:rPr>
                        <a:t>3</a:t>
                      </a:r>
                      <a:endParaRPr lang="es-ES" sz="1100" b="1" strike="noStrike" dirty="0">
                        <a:solidFill>
                          <a:schemeClr val="tx1"/>
                        </a:solidFill>
                        <a:effectLst/>
                        <a:latin typeface="Calibri"/>
                        <a:ea typeface="Times New Roman"/>
                        <a:cs typeface="Times New Roman"/>
                      </a:endParaRPr>
                    </a:p>
                  </a:txBody>
                  <a:tcPr marL="68580" marR="68580" marT="0" marB="0" anchor="ctr">
                    <a:solidFill>
                      <a:srgbClr val="BDDBE3"/>
                    </a:solidFill>
                  </a:tcPr>
                </a:tc>
                <a:tc>
                  <a:txBody>
                    <a:bodyPr/>
                    <a:lstStyle/>
                    <a:p>
                      <a:pPr marL="92075" indent="0" algn="just">
                        <a:lnSpc>
                          <a:spcPts val="1400"/>
                        </a:lnSpc>
                        <a:spcBef>
                          <a:spcPts val="300"/>
                        </a:spcBef>
                        <a:spcAft>
                          <a:spcPts val="300"/>
                        </a:spcAft>
                      </a:pPr>
                      <a:r>
                        <a:rPr lang="en-GB" sz="1100" b="1" i="0" kern="1200" dirty="0">
                          <a:solidFill>
                            <a:schemeClr val="tx1"/>
                          </a:solidFill>
                          <a:effectLst/>
                          <a:latin typeface="+mj-lt"/>
                          <a:ea typeface="+mn-ea"/>
                          <a:cs typeface="Calibri" panose="020F0502020204030204" pitchFamily="34" charset="0"/>
                        </a:rPr>
                        <a:t>A public statement by the supervisor of the EURIBOR administrator that, in its view, EURIBOR is no longer representative</a:t>
                      </a:r>
                      <a:r>
                        <a:rPr lang="en-GB" sz="1100" b="0" i="0" kern="1200" dirty="0">
                          <a:solidFill>
                            <a:schemeClr val="tx1"/>
                          </a:solidFill>
                          <a:effectLst/>
                          <a:latin typeface="+mj-lt"/>
                          <a:ea typeface="+mn-ea"/>
                          <a:cs typeface="Calibri" panose="020F0502020204030204" pitchFamily="34" charset="0"/>
                        </a:rPr>
                        <a:t>, or will no longer be representative</a:t>
                      </a:r>
                      <a:endParaRPr lang="es-ES" sz="1100" b="0" i="0" dirty="0">
                        <a:solidFill>
                          <a:schemeClr val="tx1"/>
                        </a:solidFill>
                        <a:effectLst/>
                        <a:latin typeface="+mj-lt"/>
                        <a:ea typeface="Times New Roman"/>
                        <a:cs typeface="Calibri" panose="020F0502020204030204" pitchFamily="34" charset="0"/>
                      </a:endParaRPr>
                    </a:p>
                  </a:txBody>
                  <a:tcPr marL="68580" marR="68580" marT="0" marB="0" anchor="ctr"/>
                </a:tc>
                <a:tc>
                  <a:txBody>
                    <a:bodyPr/>
                    <a:lstStyle/>
                    <a:p>
                      <a:pPr algn="just"/>
                      <a:r>
                        <a:rPr lang="en-GB" sz="1100" kern="1200" dirty="0">
                          <a:solidFill>
                            <a:schemeClr val="tx1"/>
                          </a:solidFill>
                          <a:effectLst/>
                          <a:latin typeface="Calibri" panose="020F0502020204030204" pitchFamily="34" charset="0"/>
                          <a:ea typeface="+mn-ea"/>
                          <a:cs typeface="Calibri" panose="020F0502020204030204" pitchFamily="34" charset="0"/>
                        </a:rPr>
                        <a:t>Do you agree with the inclusion of “Event </a:t>
                      </a:r>
                      <a:r>
                        <a:rPr lang="en-GB" sz="1100" strike="noStrike" kern="1200" dirty="0">
                          <a:solidFill>
                            <a:schemeClr val="tx1"/>
                          </a:solidFill>
                          <a:effectLst/>
                          <a:latin typeface="Calibri" panose="020F0502020204030204" pitchFamily="34" charset="0"/>
                          <a:ea typeface="+mn-ea"/>
                          <a:cs typeface="Calibri" panose="020F0502020204030204" pitchFamily="34" charset="0"/>
                        </a:rPr>
                        <a:t>3</a:t>
                      </a:r>
                      <a:r>
                        <a:rPr lang="en-GB" sz="1100" kern="1200" dirty="0">
                          <a:solidFill>
                            <a:schemeClr val="tx1"/>
                          </a:solidFill>
                          <a:effectLst/>
                          <a:latin typeface="Calibri" panose="020F0502020204030204" pitchFamily="34" charset="0"/>
                          <a:ea typeface="+mn-ea"/>
                          <a:cs typeface="Calibri" panose="020F0502020204030204" pitchFamily="34" charset="0"/>
                        </a:rPr>
                        <a:t>” as a trigger event in EURIBOR fallback provisions? (yes / no / no opinion) </a:t>
                      </a:r>
                      <a:endParaRPr lang="es-ES" sz="110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nchor="ctr"/>
                </a:tc>
                <a:extLst>
                  <a:ext uri="{0D108BD9-81ED-4DB2-BD59-A6C34878D82A}">
                    <a16:rowId xmlns:a16="http://schemas.microsoft.com/office/drawing/2014/main" val="10003"/>
                  </a:ext>
                </a:extLst>
              </a:tr>
              <a:tr h="660736">
                <a:tc>
                  <a:txBody>
                    <a:bodyPr/>
                    <a:lstStyle/>
                    <a:p>
                      <a:pPr>
                        <a:lnSpc>
                          <a:spcPts val="1400"/>
                        </a:lnSpc>
                        <a:spcBef>
                          <a:spcPts val="300"/>
                        </a:spcBef>
                        <a:spcAft>
                          <a:spcPts val="300"/>
                        </a:spcAft>
                      </a:pPr>
                      <a:r>
                        <a:rPr lang="en-GB" sz="1100" strike="noStrike" dirty="0">
                          <a:solidFill>
                            <a:schemeClr val="tx1"/>
                          </a:solidFill>
                          <a:effectLst/>
                        </a:rPr>
                        <a:t>4</a:t>
                      </a:r>
                      <a:r>
                        <a:rPr lang="en-GB" sz="1100" strike="sngStrike" dirty="0">
                          <a:solidFill>
                            <a:schemeClr val="tx1"/>
                          </a:solidFill>
                          <a:effectLst/>
                        </a:rPr>
                        <a:t>  </a:t>
                      </a:r>
                      <a:endParaRPr lang="es-ES" sz="1100" strike="sngStrike" dirty="0">
                        <a:solidFill>
                          <a:schemeClr val="tx1"/>
                        </a:solidFill>
                        <a:effectLst/>
                        <a:latin typeface="Calibri"/>
                        <a:ea typeface="Times New Roman"/>
                        <a:cs typeface="Times New Roman"/>
                      </a:endParaRPr>
                    </a:p>
                  </a:txBody>
                  <a:tcPr marL="68580" marR="68580" marT="0" marB="0" anchor="ctr">
                    <a:solidFill>
                      <a:srgbClr val="BDDBE3"/>
                    </a:solidFill>
                  </a:tcPr>
                </a:tc>
                <a:tc>
                  <a:txBody>
                    <a:bodyPr/>
                    <a:lstStyle/>
                    <a:p>
                      <a:pPr marL="92075" indent="0" algn="just">
                        <a:lnSpc>
                          <a:spcPts val="1400"/>
                        </a:lnSpc>
                        <a:spcBef>
                          <a:spcPts val="300"/>
                        </a:spcBef>
                        <a:spcAft>
                          <a:spcPts val="300"/>
                        </a:spcAft>
                      </a:pPr>
                      <a:r>
                        <a:rPr lang="en-GB" sz="1100" b="0" i="0" kern="1200" dirty="0">
                          <a:solidFill>
                            <a:schemeClr val="tx1"/>
                          </a:solidFill>
                          <a:effectLst/>
                          <a:latin typeface="+mj-lt"/>
                          <a:ea typeface="+mn-ea"/>
                          <a:cs typeface="Calibri" panose="020F0502020204030204" pitchFamily="34" charset="0"/>
                        </a:rPr>
                        <a:t>The administrator of EURIBOR determines that EURIBOR should be calculated in accordance with its </a:t>
                      </a:r>
                      <a:r>
                        <a:rPr lang="en-GB" sz="1100" b="1" i="0" kern="1200" dirty="0">
                          <a:solidFill>
                            <a:schemeClr val="tx1"/>
                          </a:solidFill>
                          <a:effectLst/>
                          <a:latin typeface="+mj-lt"/>
                          <a:ea typeface="+mn-ea"/>
                          <a:cs typeface="Calibri" panose="020F0502020204030204" pitchFamily="34" charset="0"/>
                        </a:rPr>
                        <a:t>reduced submissions or other contingency or fallback policies</a:t>
                      </a:r>
                      <a:endParaRPr lang="es-ES" sz="1100" b="0" i="0" dirty="0">
                        <a:solidFill>
                          <a:schemeClr val="tx1"/>
                        </a:solidFill>
                        <a:effectLst/>
                        <a:latin typeface="+mj-lt"/>
                        <a:ea typeface="Times New Roman"/>
                        <a:cs typeface="Calibri" panose="020F0502020204030204" pitchFamily="34" charset="0"/>
                      </a:endParaRPr>
                    </a:p>
                  </a:txBody>
                  <a:tcPr marL="68580" marR="68580" marT="0" marB="0" anchor="ctr"/>
                </a:tc>
                <a:tc>
                  <a:txBody>
                    <a:bodyPr/>
                    <a:lstStyle/>
                    <a:p>
                      <a:pPr algn="just"/>
                      <a:r>
                        <a:rPr lang="en-GB" sz="1100" kern="1200" dirty="0">
                          <a:solidFill>
                            <a:schemeClr val="tx1"/>
                          </a:solidFill>
                          <a:effectLst/>
                          <a:latin typeface="Calibri" panose="020F0502020204030204" pitchFamily="34" charset="0"/>
                          <a:ea typeface="+mn-ea"/>
                          <a:cs typeface="Calibri" panose="020F0502020204030204" pitchFamily="34" charset="0"/>
                        </a:rPr>
                        <a:t>Do you agree with the proposal of </a:t>
                      </a:r>
                      <a:r>
                        <a:rPr lang="en-GB" sz="1100" u="sng" kern="1200" dirty="0">
                          <a:solidFill>
                            <a:schemeClr val="tx1"/>
                          </a:solidFill>
                          <a:effectLst/>
                          <a:latin typeface="Calibri" panose="020F0502020204030204" pitchFamily="34" charset="0"/>
                          <a:ea typeface="+mn-ea"/>
                          <a:cs typeface="Calibri" panose="020F0502020204030204" pitchFamily="34" charset="0"/>
                        </a:rPr>
                        <a:t>not</a:t>
                      </a:r>
                      <a:r>
                        <a:rPr lang="en-GB" sz="1100" kern="1200" dirty="0">
                          <a:solidFill>
                            <a:schemeClr val="tx1"/>
                          </a:solidFill>
                          <a:effectLst/>
                          <a:latin typeface="Calibri" panose="020F0502020204030204" pitchFamily="34" charset="0"/>
                          <a:ea typeface="+mn-ea"/>
                          <a:cs typeface="Calibri" panose="020F0502020204030204" pitchFamily="34" charset="0"/>
                        </a:rPr>
                        <a:t> including “Event </a:t>
                      </a:r>
                      <a:r>
                        <a:rPr lang="en-GB" sz="1100" strike="noStrike" kern="1200" dirty="0">
                          <a:solidFill>
                            <a:schemeClr val="tx1"/>
                          </a:solidFill>
                          <a:effectLst/>
                          <a:latin typeface="Calibri" panose="020F0502020204030204" pitchFamily="34" charset="0"/>
                          <a:ea typeface="+mn-ea"/>
                          <a:cs typeface="Calibri" panose="020F0502020204030204" pitchFamily="34" charset="0"/>
                        </a:rPr>
                        <a:t>4</a:t>
                      </a:r>
                      <a:r>
                        <a:rPr lang="en-GB" sz="1100" kern="1200" dirty="0">
                          <a:solidFill>
                            <a:schemeClr val="tx1"/>
                          </a:solidFill>
                          <a:effectLst/>
                          <a:latin typeface="Calibri" panose="020F0502020204030204" pitchFamily="34" charset="0"/>
                          <a:ea typeface="+mn-ea"/>
                          <a:cs typeface="Calibri" panose="020F0502020204030204" pitchFamily="34" charset="0"/>
                        </a:rPr>
                        <a:t>” as a trigger event in the EURIBOR fallback provisions? (yes / no / no opinion) Please elaborate.</a:t>
                      </a:r>
                      <a:endParaRPr lang="es-ES" sz="110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nchor="ctr"/>
                </a:tc>
                <a:extLst>
                  <a:ext uri="{0D108BD9-81ED-4DB2-BD59-A6C34878D82A}">
                    <a16:rowId xmlns:a16="http://schemas.microsoft.com/office/drawing/2014/main" val="10004"/>
                  </a:ext>
                </a:extLst>
              </a:tr>
              <a:tr h="474133">
                <a:tc>
                  <a:txBody>
                    <a:bodyPr/>
                    <a:lstStyle/>
                    <a:p>
                      <a:pPr>
                        <a:lnSpc>
                          <a:spcPts val="1400"/>
                        </a:lnSpc>
                        <a:spcBef>
                          <a:spcPts val="300"/>
                        </a:spcBef>
                        <a:spcAft>
                          <a:spcPts val="300"/>
                        </a:spcAft>
                      </a:pPr>
                      <a:r>
                        <a:rPr lang="en-GB" sz="1100" strike="noStrike" dirty="0">
                          <a:solidFill>
                            <a:schemeClr val="tx1"/>
                          </a:solidFill>
                          <a:effectLst/>
                        </a:rPr>
                        <a:t>5</a:t>
                      </a:r>
                      <a:endParaRPr lang="es-ES" sz="1100" strike="noStrike" dirty="0">
                        <a:solidFill>
                          <a:schemeClr val="tx1"/>
                        </a:solidFill>
                        <a:effectLst/>
                        <a:latin typeface="Calibri"/>
                        <a:ea typeface="Times New Roman"/>
                        <a:cs typeface="Times New Roman"/>
                      </a:endParaRPr>
                    </a:p>
                  </a:txBody>
                  <a:tcPr marL="68580" marR="68580" marT="0" marB="0" anchor="ctr">
                    <a:solidFill>
                      <a:srgbClr val="BDDBE3"/>
                    </a:solidFill>
                  </a:tcPr>
                </a:tc>
                <a:tc>
                  <a:txBody>
                    <a:bodyPr/>
                    <a:lstStyle/>
                    <a:p>
                      <a:pPr marL="92075" indent="0" algn="just">
                        <a:lnSpc>
                          <a:spcPts val="1400"/>
                        </a:lnSpc>
                        <a:spcBef>
                          <a:spcPts val="300"/>
                        </a:spcBef>
                        <a:spcAft>
                          <a:spcPts val="300"/>
                        </a:spcAft>
                      </a:pPr>
                      <a:r>
                        <a:rPr lang="en-US" sz="1100" b="0" i="0" dirty="0">
                          <a:solidFill>
                            <a:schemeClr val="tx1"/>
                          </a:solidFill>
                          <a:effectLst/>
                          <a:latin typeface="+mj-lt"/>
                          <a:cs typeface="Calibri" panose="020F0502020204030204" pitchFamily="34" charset="0"/>
                        </a:rPr>
                        <a:t>It has become, for any reason, </a:t>
                      </a:r>
                      <a:r>
                        <a:rPr lang="en-US" sz="1100" b="1" i="0" dirty="0">
                          <a:solidFill>
                            <a:schemeClr val="tx1"/>
                          </a:solidFill>
                          <a:effectLst/>
                          <a:latin typeface="+mj-lt"/>
                          <a:cs typeface="Calibri" panose="020F0502020204030204" pitchFamily="34" charset="0"/>
                        </a:rPr>
                        <a:t>unlawful</a:t>
                      </a:r>
                      <a:r>
                        <a:rPr lang="en-US" sz="1100" b="0" i="0" dirty="0">
                          <a:solidFill>
                            <a:schemeClr val="tx1"/>
                          </a:solidFill>
                          <a:effectLst/>
                          <a:latin typeface="+mj-lt"/>
                          <a:cs typeface="Calibri" panose="020F0502020204030204" pitchFamily="34" charset="0"/>
                        </a:rPr>
                        <a:t> under any applicable law and regulation for relevant parties  to the agreement to use EURIBOR</a:t>
                      </a:r>
                      <a:endParaRPr lang="es-ES" sz="1100" b="0" i="0" dirty="0">
                        <a:solidFill>
                          <a:schemeClr val="tx1"/>
                        </a:solidFill>
                        <a:effectLst/>
                        <a:latin typeface="+mj-lt"/>
                        <a:ea typeface="Times New Roman"/>
                        <a:cs typeface="Calibri" panose="020F0502020204030204" pitchFamily="34" charset="0"/>
                      </a:endParaRPr>
                    </a:p>
                  </a:txBody>
                  <a:tcPr marL="68580" marR="68580" marT="0" marB="0" anchor="ctr"/>
                </a:tc>
                <a:tc>
                  <a:txBody>
                    <a:bodyPr/>
                    <a:lstStyle/>
                    <a:p>
                      <a:pPr algn="just"/>
                      <a:r>
                        <a:rPr lang="en-GB" sz="1100" kern="1200" dirty="0">
                          <a:solidFill>
                            <a:schemeClr val="tx1"/>
                          </a:solidFill>
                          <a:effectLst/>
                          <a:latin typeface="Calibri" panose="020F0502020204030204" pitchFamily="34" charset="0"/>
                          <a:ea typeface="+mn-ea"/>
                          <a:cs typeface="Calibri" panose="020F0502020204030204" pitchFamily="34" charset="0"/>
                        </a:rPr>
                        <a:t>Do you agree with the inclusion of “Event </a:t>
                      </a:r>
                      <a:r>
                        <a:rPr lang="en-GB" sz="1100" strike="noStrike" kern="1200" dirty="0">
                          <a:solidFill>
                            <a:schemeClr val="tx1"/>
                          </a:solidFill>
                          <a:effectLst/>
                          <a:latin typeface="Calibri" panose="020F0502020204030204" pitchFamily="34" charset="0"/>
                          <a:ea typeface="+mn-ea"/>
                          <a:cs typeface="Calibri" panose="020F0502020204030204" pitchFamily="34" charset="0"/>
                        </a:rPr>
                        <a:t>5</a:t>
                      </a:r>
                      <a:r>
                        <a:rPr lang="en-GB" sz="1100" kern="1200" dirty="0">
                          <a:solidFill>
                            <a:schemeClr val="tx1"/>
                          </a:solidFill>
                          <a:effectLst/>
                          <a:latin typeface="Calibri" panose="020F0502020204030204" pitchFamily="34" charset="0"/>
                          <a:ea typeface="+mn-ea"/>
                          <a:cs typeface="Calibri" panose="020F0502020204030204" pitchFamily="34" charset="0"/>
                        </a:rPr>
                        <a:t>” as a trigger event in EURIBOR fallback provisions? (yes / no / no opinion) </a:t>
                      </a:r>
                      <a:endParaRPr lang="es-ES" sz="110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nchor="ctr"/>
                </a:tc>
                <a:extLst>
                  <a:ext uri="{0D108BD9-81ED-4DB2-BD59-A6C34878D82A}">
                    <a16:rowId xmlns:a16="http://schemas.microsoft.com/office/drawing/2014/main" val="10005"/>
                  </a:ext>
                </a:extLst>
              </a:tr>
              <a:tr h="474133">
                <a:tc>
                  <a:txBody>
                    <a:bodyPr/>
                    <a:lstStyle/>
                    <a:p>
                      <a:pPr>
                        <a:lnSpc>
                          <a:spcPts val="1400"/>
                        </a:lnSpc>
                        <a:spcBef>
                          <a:spcPts val="300"/>
                        </a:spcBef>
                        <a:spcAft>
                          <a:spcPts val="300"/>
                        </a:spcAft>
                      </a:pPr>
                      <a:r>
                        <a:rPr lang="en-GB" sz="1100" strike="noStrike" dirty="0">
                          <a:solidFill>
                            <a:schemeClr val="tx1"/>
                          </a:solidFill>
                          <a:effectLst/>
                        </a:rPr>
                        <a:t>6</a:t>
                      </a:r>
                      <a:endParaRPr lang="es-ES" sz="1100" strike="noStrike" dirty="0">
                        <a:solidFill>
                          <a:schemeClr val="tx1"/>
                        </a:solidFill>
                        <a:effectLst/>
                        <a:latin typeface="Calibri"/>
                        <a:ea typeface="Times New Roman"/>
                        <a:cs typeface="Times New Roman"/>
                      </a:endParaRPr>
                    </a:p>
                  </a:txBody>
                  <a:tcPr marL="68580" marR="68580" marT="0" marB="0" anchor="ctr">
                    <a:solidFill>
                      <a:srgbClr val="BDDBE3"/>
                    </a:solidFill>
                  </a:tcPr>
                </a:tc>
                <a:tc>
                  <a:txBody>
                    <a:bodyPr/>
                    <a:lstStyle/>
                    <a:p>
                      <a:pPr marL="92075" indent="0" algn="just">
                        <a:lnSpc>
                          <a:spcPts val="1400"/>
                        </a:lnSpc>
                        <a:spcBef>
                          <a:spcPts val="300"/>
                        </a:spcBef>
                        <a:spcAft>
                          <a:spcPts val="300"/>
                        </a:spcAft>
                      </a:pPr>
                      <a:r>
                        <a:rPr lang="en-GB" sz="1100" b="0" i="0" kern="1200" dirty="0">
                          <a:solidFill>
                            <a:schemeClr val="tx1"/>
                          </a:solidFill>
                          <a:effectLst/>
                          <a:latin typeface="+mj-lt"/>
                          <a:ea typeface="+mn-ea"/>
                          <a:cs typeface="Calibri" panose="020F0502020204030204" pitchFamily="34" charset="0"/>
                        </a:rPr>
                        <a:t>EURIBOR is </a:t>
                      </a:r>
                      <a:r>
                        <a:rPr lang="en-GB" sz="1100" b="1" i="0" kern="1200" dirty="0">
                          <a:solidFill>
                            <a:schemeClr val="tx1"/>
                          </a:solidFill>
                          <a:effectLst/>
                          <a:latin typeface="+mj-lt"/>
                          <a:ea typeface="+mn-ea"/>
                          <a:cs typeface="Calibri" panose="020F0502020204030204" pitchFamily="34" charset="0"/>
                        </a:rPr>
                        <a:t>permanently no longer published </a:t>
                      </a:r>
                      <a:r>
                        <a:rPr lang="en-GB" sz="1100" b="0" i="0" kern="1200" dirty="0">
                          <a:solidFill>
                            <a:schemeClr val="tx1"/>
                          </a:solidFill>
                          <a:effectLst/>
                          <a:latin typeface="+mj-lt"/>
                          <a:ea typeface="+mn-ea"/>
                          <a:cs typeface="Calibri" panose="020F0502020204030204" pitchFamily="34" charset="0"/>
                        </a:rPr>
                        <a:t>without a previous official announcement by the competent authority or the administrator</a:t>
                      </a:r>
                      <a:endParaRPr lang="es-ES" sz="1100" b="0" i="0" dirty="0">
                        <a:solidFill>
                          <a:schemeClr val="tx1"/>
                        </a:solidFill>
                        <a:effectLst/>
                        <a:latin typeface="+mj-lt"/>
                        <a:ea typeface="Times New Roman"/>
                        <a:cs typeface="Calibri" panose="020F0502020204030204" pitchFamily="34" charset="0"/>
                      </a:endParaRPr>
                    </a:p>
                  </a:txBody>
                  <a:tcPr marL="68580" marR="68580" marT="0" marB="0" anchor="ctr"/>
                </a:tc>
                <a:tc>
                  <a:txBody>
                    <a:bodyPr/>
                    <a:lstStyle/>
                    <a:p>
                      <a:pPr marL="0" marR="0" lvl="0" indent="0" algn="just" defTabSz="356599" rtl="0" eaLnBrk="1" fontAlgn="auto" latinLnBrk="0" hangingPunct="1">
                        <a:lnSpc>
                          <a:spcPts val="1400"/>
                        </a:lnSpc>
                        <a:spcBef>
                          <a:spcPts val="300"/>
                        </a:spcBef>
                        <a:spcAft>
                          <a:spcPts val="300"/>
                        </a:spcAft>
                        <a:buClrTx/>
                        <a:buSzTx/>
                        <a:buFontTx/>
                        <a:buNone/>
                        <a:tabLst/>
                        <a:defRPr/>
                      </a:pPr>
                      <a:r>
                        <a:rPr lang="en-GB" sz="1100" kern="1200" dirty="0">
                          <a:solidFill>
                            <a:schemeClr val="tx1"/>
                          </a:solidFill>
                          <a:effectLst/>
                          <a:latin typeface="Calibri" panose="020F0502020204030204" pitchFamily="34" charset="0"/>
                          <a:ea typeface="+mn-ea"/>
                          <a:cs typeface="Calibri" panose="020F0502020204030204" pitchFamily="34" charset="0"/>
                        </a:rPr>
                        <a:t>Do you agree with the inclusion of “Event </a:t>
                      </a:r>
                      <a:r>
                        <a:rPr lang="en-GB" sz="1100" strike="noStrike" kern="1200" dirty="0">
                          <a:solidFill>
                            <a:schemeClr val="tx1"/>
                          </a:solidFill>
                          <a:effectLst/>
                          <a:latin typeface="Calibri" panose="020F0502020204030204" pitchFamily="34" charset="0"/>
                          <a:ea typeface="+mn-ea"/>
                          <a:cs typeface="Calibri" panose="020F0502020204030204" pitchFamily="34" charset="0"/>
                        </a:rPr>
                        <a:t>6</a:t>
                      </a:r>
                      <a:r>
                        <a:rPr lang="en-GB" sz="1100" kern="1200" dirty="0">
                          <a:solidFill>
                            <a:schemeClr val="tx1"/>
                          </a:solidFill>
                          <a:effectLst/>
                          <a:latin typeface="Calibri" panose="020F0502020204030204" pitchFamily="34" charset="0"/>
                          <a:ea typeface="+mn-ea"/>
                          <a:cs typeface="Calibri" panose="020F0502020204030204" pitchFamily="34" charset="0"/>
                        </a:rPr>
                        <a:t>” as a trigger event in EURIBOR fallback provisions? (yes / no / no opinion) </a:t>
                      </a:r>
                      <a:r>
                        <a:rPr lang="en-US" sz="1100" kern="1200" noProof="0" dirty="0">
                          <a:solidFill>
                            <a:schemeClr val="tx1"/>
                          </a:solidFill>
                          <a:effectLst/>
                          <a:latin typeface="Calibri" panose="020F0502020204030204" pitchFamily="34" charset="0"/>
                          <a:ea typeface="+mn-ea"/>
                          <a:cs typeface="Calibri" panose="020F0502020204030204" pitchFamily="34" charset="0"/>
                        </a:rPr>
                        <a:t> </a:t>
                      </a:r>
                    </a:p>
                  </a:txBody>
                  <a:tcPr marL="68580" marR="68580" marT="0" marB="0" anchor="ctr"/>
                </a:tc>
                <a:extLst>
                  <a:ext uri="{0D108BD9-81ED-4DB2-BD59-A6C34878D82A}">
                    <a16:rowId xmlns:a16="http://schemas.microsoft.com/office/drawing/2014/main" val="10006"/>
                  </a:ext>
                </a:extLst>
              </a:tr>
              <a:tr h="1341120">
                <a:tc>
                  <a:txBody>
                    <a:bodyPr/>
                    <a:lstStyle/>
                    <a:p>
                      <a:pPr>
                        <a:lnSpc>
                          <a:spcPts val="1400"/>
                        </a:lnSpc>
                        <a:spcBef>
                          <a:spcPts val="300"/>
                        </a:spcBef>
                        <a:spcAft>
                          <a:spcPts val="300"/>
                        </a:spcAft>
                      </a:pPr>
                      <a:r>
                        <a:rPr lang="en-GB" sz="1100" strike="noStrike" dirty="0">
                          <a:solidFill>
                            <a:schemeClr val="tx1"/>
                          </a:solidFill>
                          <a:effectLst/>
                        </a:rPr>
                        <a:t>7</a:t>
                      </a:r>
                      <a:endParaRPr lang="es-ES" sz="1100" strike="noStrike" dirty="0">
                        <a:solidFill>
                          <a:schemeClr val="tx1"/>
                        </a:solidFill>
                        <a:effectLst/>
                        <a:latin typeface="Calibri"/>
                        <a:ea typeface="Times New Roman"/>
                        <a:cs typeface="Times New Roman"/>
                      </a:endParaRPr>
                    </a:p>
                  </a:txBody>
                  <a:tcPr marL="68580" marR="68580" marT="0" marB="0" anchor="ctr">
                    <a:solidFill>
                      <a:srgbClr val="BDDBE3"/>
                    </a:solidFill>
                  </a:tcPr>
                </a:tc>
                <a:tc>
                  <a:txBody>
                    <a:bodyPr/>
                    <a:lstStyle/>
                    <a:p>
                      <a:pPr marL="92075" indent="0" algn="just">
                        <a:lnSpc>
                          <a:spcPts val="1400"/>
                        </a:lnSpc>
                        <a:spcBef>
                          <a:spcPts val="300"/>
                        </a:spcBef>
                        <a:spcAft>
                          <a:spcPts val="300"/>
                        </a:spcAft>
                      </a:pPr>
                      <a:r>
                        <a:rPr lang="en-GB" sz="1100" b="1" i="0" dirty="0">
                          <a:solidFill>
                            <a:schemeClr val="tx1"/>
                          </a:solidFill>
                          <a:effectLst/>
                          <a:latin typeface="+mj-lt"/>
                          <a:cs typeface="Calibri" panose="020F0502020204030204" pitchFamily="34" charset="0"/>
                        </a:rPr>
                        <a:t>Material change </a:t>
                      </a:r>
                      <a:r>
                        <a:rPr lang="en-GB" sz="1100" b="0" i="0" dirty="0">
                          <a:solidFill>
                            <a:schemeClr val="tx1"/>
                          </a:solidFill>
                          <a:effectLst/>
                          <a:latin typeface="+mj-lt"/>
                          <a:cs typeface="Calibri" panose="020F0502020204030204" pitchFamily="34" charset="0"/>
                        </a:rPr>
                        <a:t>of EURIBOR methodology</a:t>
                      </a:r>
                      <a:endParaRPr lang="es-ES" sz="1100" b="0" i="0" dirty="0">
                        <a:solidFill>
                          <a:schemeClr val="tx1"/>
                        </a:solidFill>
                        <a:effectLst/>
                        <a:latin typeface="+mj-lt"/>
                        <a:ea typeface="Times New Roman"/>
                        <a:cs typeface="Calibri" panose="020F0502020204030204" pitchFamily="34" charset="0"/>
                      </a:endParaRPr>
                    </a:p>
                  </a:txBody>
                  <a:tcPr marL="68580" marR="68580" marT="0" marB="0" anchor="ctr"/>
                </a:tc>
                <a:tc>
                  <a:txBody>
                    <a:bodyPr/>
                    <a:lstStyle/>
                    <a:p>
                      <a:pPr algn="just"/>
                      <a:r>
                        <a:rPr lang="en-GB" sz="1100" kern="1200" dirty="0">
                          <a:solidFill>
                            <a:schemeClr val="tx1"/>
                          </a:solidFill>
                          <a:effectLst/>
                          <a:latin typeface="Calibri" panose="020F0502020204030204" pitchFamily="34" charset="0"/>
                          <a:ea typeface="+mn-ea"/>
                          <a:cs typeface="Calibri" panose="020F0502020204030204" pitchFamily="34" charset="0"/>
                        </a:rPr>
                        <a:t>Do you agree that the inclusion of a material change in EURIBOR methodology (as defined by EMMI) should </a:t>
                      </a:r>
                      <a:r>
                        <a:rPr lang="en-GB" sz="1100" u="sng" kern="1200" dirty="0">
                          <a:solidFill>
                            <a:schemeClr val="tx1"/>
                          </a:solidFill>
                          <a:effectLst/>
                          <a:latin typeface="Calibri" panose="020F0502020204030204" pitchFamily="34" charset="0"/>
                          <a:ea typeface="+mn-ea"/>
                          <a:cs typeface="Calibri" panose="020F0502020204030204" pitchFamily="34" charset="0"/>
                        </a:rPr>
                        <a:t>not</a:t>
                      </a:r>
                      <a:r>
                        <a:rPr lang="en-GB" sz="1100" kern="1200" dirty="0">
                          <a:solidFill>
                            <a:schemeClr val="tx1"/>
                          </a:solidFill>
                          <a:effectLst/>
                          <a:latin typeface="Calibri" panose="020F0502020204030204" pitchFamily="34" charset="0"/>
                          <a:ea typeface="+mn-ea"/>
                          <a:cs typeface="Calibri" panose="020F0502020204030204" pitchFamily="34" charset="0"/>
                        </a:rPr>
                        <a:t> result in an automatic trigger event and parties are free to agree when entering into the contract that either </a:t>
                      </a:r>
                      <a:r>
                        <a:rPr lang="en-GB" sz="1100" b="1" i="0" kern="1200" dirty="0">
                          <a:solidFill>
                            <a:schemeClr val="tx1"/>
                          </a:solidFill>
                          <a:effectLst/>
                          <a:latin typeface="Calibri" panose="020F0502020204030204" pitchFamily="34" charset="0"/>
                          <a:ea typeface="+mn-ea"/>
                          <a:cs typeface="Calibri" panose="020F0502020204030204" pitchFamily="34" charset="0"/>
                        </a:rPr>
                        <a:t>(i) references in contracts to EURIBOR shall be understood to be references to EURIBOR as changed, or (ii) discuss between parties to continue the contract with the materially changed EURIBOR or to fall back to the EURIBOR fallback rates included in the contract</a:t>
                      </a:r>
                      <a:r>
                        <a:rPr lang="en-GB" sz="1100" kern="1200" dirty="0">
                          <a:solidFill>
                            <a:schemeClr val="tx1"/>
                          </a:solidFill>
                          <a:effectLst/>
                          <a:latin typeface="Calibri" panose="020F0502020204030204" pitchFamily="34" charset="0"/>
                          <a:ea typeface="+mn-ea"/>
                          <a:cs typeface="Calibri" panose="020F0502020204030204" pitchFamily="34" charset="0"/>
                        </a:rPr>
                        <a:t>? (yes / no / no opinion) </a:t>
                      </a:r>
                      <a:endParaRPr lang="es-ES" sz="110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nchor="ctr"/>
                </a:tc>
                <a:extLst>
                  <a:ext uri="{0D108BD9-81ED-4DB2-BD59-A6C34878D82A}">
                    <a16:rowId xmlns:a16="http://schemas.microsoft.com/office/drawing/2014/main" val="10007"/>
                  </a:ext>
                </a:extLst>
              </a:tr>
            </a:tbl>
          </a:graphicData>
        </a:graphic>
      </p:graphicFrame>
      <p:sp>
        <p:nvSpPr>
          <p:cNvPr id="4" name="Rectangle 1"/>
          <p:cNvSpPr>
            <a:spLocks noChangeArrowheads="1"/>
          </p:cNvSpPr>
          <p:nvPr/>
        </p:nvSpPr>
        <p:spPr bwMode="auto">
          <a:xfrm>
            <a:off x="3451232" y="1020785"/>
            <a:ext cx="184727" cy="677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0" tIns="45718" rIns="91430" bIns="45718" numCol="1" anchor="ctr" anchorCtr="0" compatLnSpc="1">
            <a:prstTxWarp prst="textNoShape">
              <a:avLst/>
            </a:prstTxWarp>
            <a:spAutoFit/>
          </a:bodyPr>
          <a:lstStyle/>
          <a:p>
            <a:pPr fontAlgn="base">
              <a:spcBef>
                <a:spcPct val="0"/>
              </a:spcBef>
              <a:spcAft>
                <a:spcPct val="0"/>
              </a:spcAft>
            </a:pPr>
            <a:br>
              <a:rPr lang="es-ES" altLang="es-ES">
                <a:solidFill>
                  <a:srgbClr val="004481"/>
                </a:solidFill>
                <a:ea typeface="ＭＳ Ｐゴシック" pitchFamily="34" charset="-128"/>
                <a:cs typeface="Arial" pitchFamily="34" charset="0"/>
              </a:rPr>
            </a:br>
            <a:endParaRPr lang="es-ES" altLang="es-ES">
              <a:solidFill>
                <a:srgbClr val="004481"/>
              </a:solidFill>
              <a:ea typeface="ＭＳ Ｐゴシック" pitchFamily="34" charset="-128"/>
              <a:cs typeface="Arial" pitchFamily="34" charset="0"/>
            </a:endParaRPr>
          </a:p>
        </p:txBody>
      </p:sp>
      <p:sp>
        <p:nvSpPr>
          <p:cNvPr id="9" name="Marcador de texto 3">
            <a:extLst>
              <a:ext uri="{FF2B5EF4-FFF2-40B4-BE49-F238E27FC236}">
                <a16:creationId xmlns:a16="http://schemas.microsoft.com/office/drawing/2014/main" id="{D57617AE-757C-4C1B-91B5-62C039FD822A}"/>
              </a:ext>
            </a:extLst>
          </p:cNvPr>
          <p:cNvSpPr txBox="1">
            <a:spLocks/>
          </p:cNvSpPr>
          <p:nvPr/>
        </p:nvSpPr>
        <p:spPr>
          <a:xfrm>
            <a:off x="736495" y="111971"/>
            <a:ext cx="11455508" cy="334836"/>
          </a:xfrm>
          <a:prstGeom prst="rect">
            <a:avLst/>
          </a:prstGeom>
        </p:spPr>
        <p:txBody>
          <a:bodyPr lIns="91430" tIns="45718" rIns="91430" bIns="45718"/>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8" indent="0" eaLnBrk="0" fontAlgn="base" hangingPunct="0">
              <a:spcBef>
                <a:spcPts val="600"/>
              </a:spcBef>
              <a:spcAft>
                <a:spcPts val="1200"/>
              </a:spcAft>
              <a:buNone/>
            </a:pPr>
            <a:r>
              <a:rPr lang="en-US" b="1" dirty="0">
                <a:solidFill>
                  <a:srgbClr val="DEEDF1">
                    <a:lumMod val="50000"/>
                  </a:srgbClr>
                </a:solidFill>
                <a:cs typeface="Arial" panose="020B0604020202020204" pitchFamily="34" charset="0"/>
              </a:rPr>
              <a:t>Public consultation on EURIBOR fallback trigger events – questions</a:t>
            </a:r>
          </a:p>
        </p:txBody>
      </p:sp>
    </p:spTree>
    <p:extLst>
      <p:ext uri="{BB962C8B-B14F-4D97-AF65-F5344CB8AC3E}">
        <p14:creationId xmlns:p14="http://schemas.microsoft.com/office/powerpoint/2010/main" val="2133765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p:custDataLst>
              <p:tags r:id="rId2"/>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213067" name="Diapositiva de think-cell" r:id="rId6" imgW="421" imgH="423" progId="TCLayout.ActiveDocument.1">
                  <p:embed/>
                </p:oleObj>
              </mc:Choice>
              <mc:Fallback>
                <p:oleObj name="Diapositiva de think-cell" r:id="rId6" imgW="421" imgH="423" progId="TCLayout.ActiveDocument.1">
                  <p:embed/>
                  <p:pic>
                    <p:nvPicPr>
                      <p:cNvPr id="3" name="Objeto 2" hidden="1"/>
                      <p:cNvPicPr/>
                      <p:nvPr/>
                    </p:nvPicPr>
                    <p:blipFill>
                      <a:blip r:embed="rId7"/>
                      <a:stretch>
                        <a:fillRect/>
                      </a:stretch>
                    </p:blipFill>
                    <p:spPr>
                      <a:xfrm>
                        <a:off x="1591" y="1591"/>
                        <a:ext cx="1588" cy="1588"/>
                      </a:xfrm>
                      <a:prstGeom prst="rect">
                        <a:avLst/>
                      </a:prstGeom>
                    </p:spPr>
                  </p:pic>
                </p:oleObj>
              </mc:Fallback>
            </mc:AlternateContent>
          </a:graphicData>
        </a:graphic>
      </p:graphicFrame>
      <p:sp>
        <p:nvSpPr>
          <p:cNvPr id="2" name="Rectángulo 1" hidden="1"/>
          <p:cNvSpPr/>
          <p:nvPr>
            <p:custDataLst>
              <p:tags r:id="rId3"/>
            </p:custDataLst>
          </p:nvPr>
        </p:nvSpPr>
        <p:spPr>
          <a:xfrm>
            <a:off x="4" y="6"/>
            <a:ext cx="158751" cy="158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4100" b="1" dirty="0">
              <a:latin typeface="Arial" panose="020B0604020202020204" pitchFamily="34" charset="0"/>
              <a:ea typeface="+mj-ea"/>
              <a:cs typeface="+mj-cs"/>
              <a:sym typeface="Arial" panose="020B0604020202020204" pitchFamily="34" charset="0"/>
            </a:endParaRPr>
          </a:p>
        </p:txBody>
      </p:sp>
      <p:sp>
        <p:nvSpPr>
          <p:cNvPr id="6" name="Título 5">
            <a:extLst>
              <a:ext uri="{FF2B5EF4-FFF2-40B4-BE49-F238E27FC236}">
                <a16:creationId xmlns:a16="http://schemas.microsoft.com/office/drawing/2014/main" id="{40447380-3E61-4E42-AFCA-CAF1866AAF93}"/>
              </a:ext>
            </a:extLst>
          </p:cNvPr>
          <p:cNvSpPr>
            <a:spLocks noGrp="1"/>
          </p:cNvSpPr>
          <p:nvPr>
            <p:ph type="ctrTitle"/>
          </p:nvPr>
        </p:nvSpPr>
        <p:spPr>
          <a:xfrm>
            <a:off x="709650" y="1487655"/>
            <a:ext cx="12834900" cy="2570536"/>
          </a:xfrm>
        </p:spPr>
        <p:txBody>
          <a:bodyPr>
            <a:normAutofit/>
          </a:bodyPr>
          <a:lstStyle/>
          <a:p>
            <a:br>
              <a:rPr lang="en-US" sz="4000" b="1" dirty="0">
                <a:solidFill>
                  <a:schemeClr val="accent2">
                    <a:lumMod val="25000"/>
                  </a:schemeClr>
                </a:solidFill>
              </a:rPr>
            </a:br>
            <a:r>
              <a:rPr lang="en-US" sz="4000" b="1" dirty="0">
                <a:solidFill>
                  <a:schemeClr val="accent5">
                    <a:lumMod val="75000"/>
                  </a:schemeClr>
                </a:solidFill>
              </a:rPr>
              <a:t>Public consultation on </a:t>
            </a:r>
            <a:br>
              <a:rPr lang="en-US" sz="4000" b="1" dirty="0">
                <a:solidFill>
                  <a:schemeClr val="accent5">
                    <a:lumMod val="75000"/>
                  </a:schemeClr>
                </a:solidFill>
              </a:rPr>
            </a:br>
            <a:r>
              <a:rPr lang="en-US" sz="4000" b="1" dirty="0">
                <a:solidFill>
                  <a:schemeClr val="accent5">
                    <a:lumMod val="75000"/>
                  </a:schemeClr>
                </a:solidFill>
              </a:rPr>
              <a:t>EURIBOR fallback measures for cash products</a:t>
            </a:r>
          </a:p>
        </p:txBody>
      </p:sp>
      <p:sp>
        <p:nvSpPr>
          <p:cNvPr id="7" name="Título 5">
            <a:extLst>
              <a:ext uri="{FF2B5EF4-FFF2-40B4-BE49-F238E27FC236}">
                <a16:creationId xmlns:a16="http://schemas.microsoft.com/office/drawing/2014/main" id="{9E42B61B-31FF-42C4-A806-C4DA8F123829}"/>
              </a:ext>
            </a:extLst>
          </p:cNvPr>
          <p:cNvSpPr txBox="1">
            <a:spLocks/>
          </p:cNvSpPr>
          <p:nvPr/>
        </p:nvSpPr>
        <p:spPr>
          <a:xfrm>
            <a:off x="709650" y="2668272"/>
            <a:ext cx="12834900" cy="2570536"/>
          </a:xfrm>
          <a:prstGeom prst="rect">
            <a:avLst/>
          </a:prstGeom>
        </p:spPr>
        <p:txBody>
          <a:bodyPr vert="horz" lIns="91430" tIns="45718" rIns="91430" bIns="45718" rtlCol="0" anchor="t">
            <a:normAutofit/>
          </a:bodyPr>
          <a:lstStyle>
            <a:lvl1pPr algn="l" defTabSz="914400" rtl="0" eaLnBrk="1" latinLnBrk="0" hangingPunct="1">
              <a:lnSpc>
                <a:spcPct val="90000"/>
              </a:lnSpc>
              <a:spcBef>
                <a:spcPct val="0"/>
              </a:spcBef>
              <a:buNone/>
              <a:defRPr sz="4100" kern="1200">
                <a:solidFill>
                  <a:schemeClr val="accent2">
                    <a:lumMod val="50000"/>
                  </a:schemeClr>
                </a:solidFill>
                <a:latin typeface="+mj-lt"/>
                <a:ea typeface="+mj-ea"/>
                <a:cs typeface="+mj-cs"/>
              </a:defRPr>
            </a:lvl1pPr>
          </a:lstStyle>
          <a:p>
            <a:endParaRPr lang="en-US" sz="2800" b="1" dirty="0">
              <a:solidFill>
                <a:schemeClr val="accent5"/>
              </a:solidFill>
            </a:endParaRPr>
          </a:p>
        </p:txBody>
      </p:sp>
    </p:spTree>
    <p:extLst>
      <p:ext uri="{BB962C8B-B14F-4D97-AF65-F5344CB8AC3E}">
        <p14:creationId xmlns:p14="http://schemas.microsoft.com/office/powerpoint/2010/main" val="3200621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p:custDataLst>
              <p:tags r:id="rId2"/>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228378" name="Diapositiva de think-cell" r:id="rId6" imgW="499" imgH="499" progId="TCLayout.ActiveDocument.1">
                  <p:embed/>
                </p:oleObj>
              </mc:Choice>
              <mc:Fallback>
                <p:oleObj name="Diapositiva de think-cell" r:id="rId6" imgW="499" imgH="499" progId="TCLayout.ActiveDocument.1">
                  <p:embed/>
                  <p:pic>
                    <p:nvPicPr>
                      <p:cNvPr id="0" name=""/>
                      <p:cNvPicPr/>
                      <p:nvPr/>
                    </p:nvPicPr>
                    <p:blipFill>
                      <a:blip r:embed="rId7"/>
                      <a:stretch>
                        <a:fillRect/>
                      </a:stretch>
                    </p:blipFill>
                    <p:spPr>
                      <a:xfrm>
                        <a:off x="1591" y="1591"/>
                        <a:ext cx="1588" cy="1588"/>
                      </a:xfrm>
                      <a:prstGeom prst="rect">
                        <a:avLst/>
                      </a:prstGeom>
                    </p:spPr>
                  </p:pic>
                </p:oleObj>
              </mc:Fallback>
            </mc:AlternateContent>
          </a:graphicData>
        </a:graphic>
      </p:graphicFrame>
      <p:sp>
        <p:nvSpPr>
          <p:cNvPr id="2" name="Rectángulo 1" hidden="1"/>
          <p:cNvSpPr/>
          <p:nvPr>
            <p:custDataLst>
              <p:tags r:id="rId3"/>
            </p:custDataLst>
          </p:nvPr>
        </p:nvSpPr>
        <p:spPr>
          <a:xfrm>
            <a:off x="4" y="6"/>
            <a:ext cx="158751" cy="158751"/>
          </a:xfrm>
          <a:prstGeom prst="rect">
            <a:avLst/>
          </a:prstGeom>
          <a:solidFill>
            <a:schemeClr val="tx2"/>
          </a:solidFill>
        </p:spPr>
        <p:txBody>
          <a:bodyPr wrap="none" lIns="0" tIns="0" rIns="0" bIns="0" rtlCol="0" anchor="ctr">
            <a:noAutofit/>
          </a:bodyPr>
          <a:lstStyle/>
          <a:p>
            <a:pPr algn="ctr" defTabSz="356574" fontAlgn="base">
              <a:spcBef>
                <a:spcPct val="0"/>
              </a:spcBef>
              <a:spcAft>
                <a:spcPct val="0"/>
              </a:spcAft>
            </a:pPr>
            <a:endParaRPr lang="en-US" sz="2400" b="1"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63" name="122 CuadroTexto"/>
          <p:cNvSpPr txBox="1"/>
          <p:nvPr/>
        </p:nvSpPr>
        <p:spPr>
          <a:xfrm>
            <a:off x="1775404" y="2465644"/>
            <a:ext cx="10070232" cy="1963284"/>
          </a:xfrm>
          <a:prstGeom prst="rect">
            <a:avLst/>
          </a:prstGeom>
          <a:noFill/>
          <a:ln>
            <a:noFill/>
            <a:prstDash val="dash"/>
          </a:ln>
        </p:spPr>
        <p:txBody>
          <a:bodyPr wrap="square" lIns="0" tIns="143980" rIns="0" bIns="0" rtlCol="0" anchor="t" anchorCtr="0">
            <a:noAutofit/>
          </a:bodyPr>
          <a:lstStyle>
            <a:defPPr>
              <a:defRPr lang="es-ES_tradnl"/>
            </a:defPPr>
            <a:lvl1pPr marL="171450" indent="-171450">
              <a:spcBef>
                <a:spcPts val="3000"/>
              </a:spcBef>
              <a:spcAft>
                <a:spcPts val="600"/>
              </a:spcAft>
              <a:buSzPct val="120000"/>
              <a:buBlip>
                <a:blip r:embed="rId8"/>
              </a:buBlip>
              <a:defRPr sz="1400" u="none">
                <a:solidFill>
                  <a:schemeClr val="bg2"/>
                </a:solidFill>
                <a:latin typeface="+mn-lt"/>
                <a:cs typeface="Arial" panose="020B0604020202020204" pitchFamily="34" charset="0"/>
              </a:defRPr>
            </a:lvl1pPr>
          </a:lstStyle>
          <a:p>
            <a:pPr marL="271429" indent="-179368" algn="just" defTabSz="356574" fontAlgn="base">
              <a:lnSpc>
                <a:spcPct val="114000"/>
              </a:lnSpc>
              <a:spcBef>
                <a:spcPts val="600"/>
              </a:spcBef>
              <a:spcAft>
                <a:spcPts val="900"/>
              </a:spcAft>
              <a:buFont typeface="Arial" panose="020B0604020202020204" pitchFamily="34" charset="0"/>
              <a:buChar char="•"/>
            </a:pPr>
            <a:r>
              <a:rPr lang="en-US" sz="1500" dirty="0">
                <a:solidFill>
                  <a:srgbClr val="595959"/>
                </a:solidFill>
                <a:latin typeface="+mj-lt"/>
                <a:ea typeface="ＭＳ Ｐゴシック" pitchFamily="34" charset="-128"/>
              </a:rPr>
              <a:t>Three main </a:t>
            </a:r>
            <a:r>
              <a:rPr lang="en-US" sz="1500" b="1" dirty="0">
                <a:solidFill>
                  <a:srgbClr val="595959"/>
                </a:solidFill>
                <a:latin typeface="+mj-lt"/>
                <a:ea typeface="ＭＳ Ｐゴシック" pitchFamily="34" charset="-128"/>
              </a:rPr>
              <a:t>considerations regarding the scope </a:t>
            </a:r>
            <a:r>
              <a:rPr lang="en-US" sz="1500" dirty="0">
                <a:solidFill>
                  <a:srgbClr val="595959"/>
                </a:solidFill>
                <a:latin typeface="+mj-lt"/>
                <a:ea typeface="ＭＳ Ｐゴシック" pitchFamily="34" charset="-128"/>
              </a:rPr>
              <a:t>of the public consultation on EURIBOR fallback measures:</a:t>
            </a:r>
          </a:p>
          <a:p>
            <a:pPr marL="720635" lvl="1" indent="-271429" defTabSz="356574" fontAlgn="base">
              <a:lnSpc>
                <a:spcPct val="114000"/>
              </a:lnSpc>
              <a:buFont typeface="Wingdings" panose="05000000000000000000" pitchFamily="2" charset="2"/>
              <a:buChar char="ü"/>
              <a:tabLst>
                <a:tab pos="1342858" algn="l"/>
              </a:tabLst>
            </a:pPr>
            <a:r>
              <a:rPr lang="en-US" sz="1500" dirty="0">
                <a:solidFill>
                  <a:srgbClr val="595959"/>
                </a:solidFill>
              </a:rPr>
              <a:t>All EURIBOR fallback rates are based on the euro risk-free rate, the €STR. </a:t>
            </a:r>
          </a:p>
          <a:p>
            <a:pPr marL="720635" lvl="1" indent="-271429" defTabSz="356574" fontAlgn="base">
              <a:lnSpc>
                <a:spcPct val="114000"/>
              </a:lnSpc>
              <a:buFont typeface="Wingdings" panose="05000000000000000000" pitchFamily="2" charset="2"/>
              <a:buChar char="ü"/>
              <a:tabLst>
                <a:tab pos="1342858" algn="l"/>
              </a:tabLst>
            </a:pPr>
            <a:r>
              <a:rPr lang="en-US" sz="1500" dirty="0">
                <a:solidFill>
                  <a:srgbClr val="595959"/>
                </a:solidFill>
              </a:rPr>
              <a:t>Only covers cash products, acknowledging ISDA’s EURIBOR fallback measures for derivatives products included in (1) Supplement 70 to the </a:t>
            </a:r>
            <a:r>
              <a:rPr lang="en-US" sz="1500" i="1" dirty="0">
                <a:solidFill>
                  <a:srgbClr val="595959"/>
                </a:solidFill>
              </a:rPr>
              <a:t>2006 ISDA Definitions </a:t>
            </a:r>
            <a:r>
              <a:rPr lang="en-US" sz="1500" dirty="0">
                <a:solidFill>
                  <a:srgbClr val="595959"/>
                </a:solidFill>
              </a:rPr>
              <a:t>for new transactions; and (2) the </a:t>
            </a:r>
            <a:r>
              <a:rPr lang="en-US" sz="1500" i="1" dirty="0">
                <a:solidFill>
                  <a:srgbClr val="595959"/>
                </a:solidFill>
              </a:rPr>
              <a:t>IBOR Fallbacks Protocol </a:t>
            </a:r>
            <a:r>
              <a:rPr lang="en-US" sz="1500" dirty="0">
                <a:solidFill>
                  <a:srgbClr val="595959"/>
                </a:solidFill>
              </a:rPr>
              <a:t>for legacy contracts.</a:t>
            </a:r>
          </a:p>
          <a:p>
            <a:pPr marL="720635" lvl="1" indent="-271429" defTabSz="356574" fontAlgn="base">
              <a:lnSpc>
                <a:spcPct val="114000"/>
              </a:lnSpc>
              <a:buFont typeface="Wingdings" panose="05000000000000000000" pitchFamily="2" charset="2"/>
              <a:buChar char="ü"/>
              <a:tabLst>
                <a:tab pos="1342858" algn="l"/>
              </a:tabLst>
            </a:pPr>
            <a:r>
              <a:rPr lang="en-GB" sz="1500" dirty="0">
                <a:solidFill>
                  <a:srgbClr val="595959"/>
                </a:solidFill>
              </a:rPr>
              <a:t>Acknowledges (i) the work done by market associations, (ii) the recommendations of other RFR WGs in other jurisdictions, and (iii) the FSB recommendations.</a:t>
            </a:r>
            <a:endParaRPr lang="en-US" sz="1500" dirty="0">
              <a:solidFill>
                <a:srgbClr val="595959"/>
              </a:solidFill>
            </a:endParaRPr>
          </a:p>
          <a:p>
            <a:pPr marL="720635" lvl="1" indent="-271429" defTabSz="356574" fontAlgn="base">
              <a:lnSpc>
                <a:spcPct val="114000"/>
              </a:lnSpc>
              <a:buFont typeface="Wingdings" panose="05000000000000000000" pitchFamily="2" charset="2"/>
              <a:buChar char="ü"/>
              <a:tabLst>
                <a:tab pos="1342858" algn="l"/>
              </a:tabLst>
            </a:pPr>
            <a:endParaRPr lang="en-US" sz="1500" dirty="0">
              <a:solidFill>
                <a:srgbClr val="595959"/>
              </a:solidFill>
              <a:latin typeface="+mj-lt"/>
              <a:ea typeface="ＭＳ Ｐゴシック" pitchFamily="34" charset="-128"/>
              <a:cs typeface="Arial" panose="020B0604020202020204" pitchFamily="34" charset="0"/>
            </a:endParaRPr>
          </a:p>
          <a:p>
            <a:pPr marL="271429" indent="-179368" algn="just" defTabSz="356574" fontAlgn="base">
              <a:lnSpc>
                <a:spcPct val="114000"/>
              </a:lnSpc>
              <a:spcBef>
                <a:spcPts val="0"/>
              </a:spcBef>
              <a:spcAft>
                <a:spcPts val="900"/>
              </a:spcAft>
              <a:buFont typeface="Arial" panose="020B0604020202020204" pitchFamily="34" charset="0"/>
              <a:buChar char="•"/>
            </a:pPr>
            <a:endParaRPr lang="es-ES" sz="1500" dirty="0">
              <a:solidFill>
                <a:srgbClr val="595959"/>
              </a:solidFill>
              <a:latin typeface="+mj-lt"/>
              <a:ea typeface="ＭＳ Ｐゴシック" pitchFamily="34" charset="-128"/>
            </a:endParaRPr>
          </a:p>
        </p:txBody>
      </p:sp>
      <p:sp>
        <p:nvSpPr>
          <p:cNvPr id="4" name="Rectángulo 3"/>
          <p:cNvSpPr/>
          <p:nvPr/>
        </p:nvSpPr>
        <p:spPr>
          <a:xfrm>
            <a:off x="249416" y="1095735"/>
            <a:ext cx="1525991" cy="1256815"/>
          </a:xfrm>
          <a:prstGeom prst="rect">
            <a:avLst/>
          </a:prstGeom>
          <a:solidFill>
            <a:srgbClr val="BDDBE3">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987" tIns="0" rIns="71993" bIns="0" rtlCol="0" anchor="ctr"/>
          <a:lstStyle/>
          <a:p>
            <a:pPr algn="ctr"/>
            <a:r>
              <a:rPr lang="es-ES" sz="1500" b="1" dirty="0" err="1">
                <a:solidFill>
                  <a:prstClr val="black">
                    <a:lumMod val="65000"/>
                    <a:lumOff val="35000"/>
                  </a:prstClr>
                </a:solidFill>
              </a:rPr>
              <a:t>Objective</a:t>
            </a:r>
            <a:r>
              <a:rPr lang="es-ES" sz="1500" dirty="0">
                <a:solidFill>
                  <a:schemeClr val="bg2">
                    <a:lumMod val="50000"/>
                    <a:lumOff val="50000"/>
                  </a:schemeClr>
                </a:solidFill>
              </a:rPr>
              <a:t> </a:t>
            </a:r>
          </a:p>
        </p:txBody>
      </p:sp>
      <p:sp>
        <p:nvSpPr>
          <p:cNvPr id="8" name="Rectángulo 7"/>
          <p:cNvSpPr/>
          <p:nvPr/>
        </p:nvSpPr>
        <p:spPr>
          <a:xfrm>
            <a:off x="249413" y="2578885"/>
            <a:ext cx="1525991" cy="2002091"/>
          </a:xfrm>
          <a:prstGeom prst="rect">
            <a:avLst/>
          </a:prstGeom>
          <a:solidFill>
            <a:srgbClr val="BDDBE3">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987" tIns="0" rIns="71993" bIns="0" rtlCol="0" anchor="ctr"/>
          <a:lstStyle/>
          <a:p>
            <a:pPr algn="ctr"/>
            <a:r>
              <a:rPr lang="es-ES" sz="1500" b="1" dirty="0" err="1">
                <a:solidFill>
                  <a:prstClr val="black">
                    <a:lumMod val="65000"/>
                    <a:lumOff val="35000"/>
                  </a:prstClr>
                </a:solidFill>
              </a:rPr>
              <a:t>Scope</a:t>
            </a:r>
            <a:r>
              <a:rPr lang="es-ES" sz="1500" b="1" dirty="0">
                <a:solidFill>
                  <a:prstClr val="black">
                    <a:lumMod val="65000"/>
                    <a:lumOff val="35000"/>
                  </a:prstClr>
                </a:solidFill>
              </a:rPr>
              <a:t> </a:t>
            </a:r>
          </a:p>
        </p:txBody>
      </p:sp>
      <p:sp>
        <p:nvSpPr>
          <p:cNvPr id="13" name="Rectángulo 12"/>
          <p:cNvSpPr/>
          <p:nvPr/>
        </p:nvSpPr>
        <p:spPr>
          <a:xfrm>
            <a:off x="1835496" y="1141752"/>
            <a:ext cx="10161489" cy="1278808"/>
          </a:xfrm>
          <a:prstGeom prst="rect">
            <a:avLst/>
          </a:prstGeom>
        </p:spPr>
        <p:txBody>
          <a:bodyPr wrap="square" lIns="91430" tIns="45718" rIns="91430" bIns="45718">
            <a:spAutoFit/>
          </a:bodyPr>
          <a:lstStyle/>
          <a:p>
            <a:pPr marL="285717" indent="-285717">
              <a:buFont typeface="Arial" panose="020B0604020202020204" pitchFamily="34" charset="0"/>
              <a:buChar char="•"/>
            </a:pPr>
            <a:r>
              <a:rPr lang="en-GB" sz="1500" b="1" dirty="0">
                <a:solidFill>
                  <a:srgbClr val="595959"/>
                </a:solidFill>
                <a:ea typeface="ＭＳ Ｐゴシック" pitchFamily="34" charset="-128"/>
              </a:rPr>
              <a:t>Identify t</a:t>
            </a:r>
            <a:r>
              <a:rPr lang="en-US" sz="1500" b="1" dirty="0">
                <a:solidFill>
                  <a:srgbClr val="595959"/>
                </a:solidFill>
              </a:rPr>
              <a:t>he most appropriate EURIBOR fallback rate</a:t>
            </a:r>
            <a:r>
              <a:rPr lang="en-US" sz="1500" dirty="0">
                <a:solidFill>
                  <a:srgbClr val="595959"/>
                </a:solidFill>
              </a:rPr>
              <a:t> </a:t>
            </a:r>
            <a:r>
              <a:rPr lang="en-US" sz="1500" dirty="0">
                <a:solidFill>
                  <a:srgbClr val="595959"/>
                </a:solidFill>
                <a:latin typeface="+mj-lt"/>
                <a:ea typeface="ＭＳ Ｐゴシック" pitchFamily="34" charset="-128"/>
                <a:cs typeface="Arial" panose="020B0604020202020204" pitchFamily="34" charset="0"/>
              </a:rPr>
              <a:t>for each financial product based on:</a:t>
            </a:r>
          </a:p>
          <a:p>
            <a:pPr marL="800000" lvl="1" indent="-342858">
              <a:buFont typeface="+mj-lt"/>
              <a:buAutoNum type="alphaLcParenR"/>
            </a:pPr>
            <a:r>
              <a:rPr lang="en-US" sz="1500" dirty="0">
                <a:solidFill>
                  <a:srgbClr val="595959"/>
                </a:solidFill>
                <a:latin typeface="+mj-lt"/>
                <a:ea typeface="ＭＳ Ｐゴシック" pitchFamily="34" charset="-128"/>
                <a:cs typeface="Arial" panose="020B0604020202020204" pitchFamily="34" charset="0"/>
              </a:rPr>
              <a:t>an €STR-based term structure methodology assessed against a list of key criteria;</a:t>
            </a:r>
          </a:p>
          <a:p>
            <a:pPr marL="800000" lvl="1" indent="-342858">
              <a:buFont typeface="+mj-lt"/>
              <a:buAutoNum type="alphaLcParenR"/>
            </a:pPr>
            <a:r>
              <a:rPr lang="en-US" sz="1500" dirty="0">
                <a:solidFill>
                  <a:srgbClr val="595959"/>
                </a:solidFill>
                <a:latin typeface="+mj-lt"/>
                <a:ea typeface="ＭＳ Ｐゴシック" pitchFamily="34" charset="-128"/>
                <a:cs typeface="Arial" panose="020B0604020202020204" pitchFamily="34" charset="0"/>
              </a:rPr>
              <a:t>a spread-adjustment methodology to mitigate potential </a:t>
            </a:r>
            <a:r>
              <a:rPr lang="en-US" sz="1500" dirty="0">
                <a:solidFill>
                  <a:srgbClr val="595959"/>
                </a:solidFill>
              </a:rPr>
              <a:t>value transfers in case the fallback is triggered.</a:t>
            </a:r>
          </a:p>
          <a:p>
            <a:pPr marL="285717" indent="-285717">
              <a:buFont typeface="Arial" panose="020B0604020202020204" pitchFamily="34" charset="0"/>
              <a:buChar char="•"/>
            </a:pPr>
            <a:r>
              <a:rPr lang="en-US" sz="1500" b="1" dirty="0">
                <a:solidFill>
                  <a:srgbClr val="595959"/>
                </a:solidFill>
              </a:rPr>
              <a:t>Propose market conventions to use</a:t>
            </a:r>
            <a:r>
              <a:rPr lang="en-US" sz="1500" dirty="0">
                <a:solidFill>
                  <a:srgbClr val="595959"/>
                </a:solidFill>
              </a:rPr>
              <a:t> for the calculation of compounded term rates based on the €STR. </a:t>
            </a:r>
          </a:p>
          <a:p>
            <a:pPr marL="271429" indent="-179368" algn="just" defTabSz="356574" fontAlgn="base">
              <a:lnSpc>
                <a:spcPct val="114000"/>
              </a:lnSpc>
              <a:spcAft>
                <a:spcPts val="900"/>
              </a:spcAft>
              <a:buFont typeface="Arial" panose="020B0604020202020204" pitchFamily="34" charset="0"/>
              <a:buChar char="•"/>
            </a:pPr>
            <a:endParaRPr lang="es-ES" sz="1500" dirty="0">
              <a:solidFill>
                <a:srgbClr val="595959"/>
              </a:solidFill>
              <a:ea typeface="ＭＳ Ｐゴシック" pitchFamily="34" charset="-128"/>
            </a:endParaRPr>
          </a:p>
        </p:txBody>
      </p:sp>
      <p:sp>
        <p:nvSpPr>
          <p:cNvPr id="18" name="Rectángulo 3">
            <a:extLst>
              <a:ext uri="{FF2B5EF4-FFF2-40B4-BE49-F238E27FC236}">
                <a16:creationId xmlns:a16="http://schemas.microsoft.com/office/drawing/2014/main" id="{F9E7252F-7723-49A6-963A-014008925FD2}"/>
              </a:ext>
            </a:extLst>
          </p:cNvPr>
          <p:cNvSpPr/>
          <p:nvPr/>
        </p:nvSpPr>
        <p:spPr>
          <a:xfrm>
            <a:off x="1775404" y="4864067"/>
            <a:ext cx="10070232" cy="1671223"/>
          </a:xfrm>
          <a:prstGeom prst="rect">
            <a:avLst/>
          </a:prstGeom>
        </p:spPr>
        <p:txBody>
          <a:bodyPr wrap="square" lIns="91430" tIns="45718" rIns="91430" bIns="45718">
            <a:spAutoFit/>
          </a:bodyPr>
          <a:lstStyle/>
          <a:p>
            <a:pPr marL="271429" indent="-179368" algn="just" defTabSz="356574" fontAlgn="base">
              <a:lnSpc>
                <a:spcPct val="114000"/>
              </a:lnSpc>
              <a:spcAft>
                <a:spcPts val="900"/>
              </a:spcAft>
              <a:buFont typeface="Arial" panose="020B0604020202020204" pitchFamily="34" charset="0"/>
              <a:buChar char="•"/>
            </a:pPr>
            <a:r>
              <a:rPr lang="en-US" sz="1500" b="1" dirty="0">
                <a:solidFill>
                  <a:srgbClr val="595959"/>
                </a:solidFill>
                <a:ea typeface="ＭＳ Ｐゴシック" pitchFamily="34" charset="-128"/>
              </a:rPr>
              <a:t>The consultation paper is based on the current legislative framework in the EU.</a:t>
            </a:r>
            <a:r>
              <a:rPr lang="en-US" sz="1500" dirty="0">
                <a:solidFill>
                  <a:srgbClr val="595959"/>
                </a:solidFill>
                <a:ea typeface="ＭＳ Ｐゴシック" pitchFamily="34" charset="-128"/>
              </a:rPr>
              <a:t> </a:t>
            </a:r>
            <a:r>
              <a:rPr lang="en-GB" sz="1500" dirty="0">
                <a:solidFill>
                  <a:srgbClr val="595959"/>
                </a:solidFill>
                <a:ea typeface="ＭＳ Ｐゴシック" pitchFamily="34" charset="-128"/>
              </a:rPr>
              <a:t>It should be noted that on 24 July 2020 the European Commission published a proposal for a Regulation of the European Parliament and of the Council amending the BMR as regards the exemption of certain third country foreign exchange benchmarks and the designation of replacement benchmarks for certain benchmarks in cessation (LIBOR).</a:t>
            </a:r>
            <a:r>
              <a:rPr lang="en-US" sz="1500" dirty="0">
                <a:solidFill>
                  <a:srgbClr val="595959"/>
                </a:solidFill>
                <a:ea typeface="ＭＳ Ｐゴシック" pitchFamily="34" charset="-128"/>
              </a:rPr>
              <a:t> The proposal is currently being discussed by the Member States in the EU Council and the European Parliament and is expected to be published at the end of 2020.</a:t>
            </a:r>
          </a:p>
        </p:txBody>
      </p:sp>
      <p:sp>
        <p:nvSpPr>
          <p:cNvPr id="19" name="Rectángulo 7">
            <a:extLst>
              <a:ext uri="{FF2B5EF4-FFF2-40B4-BE49-F238E27FC236}">
                <a16:creationId xmlns:a16="http://schemas.microsoft.com/office/drawing/2014/main" id="{8D645732-3FD0-46D5-8785-2BA05F92FDE2}"/>
              </a:ext>
            </a:extLst>
          </p:cNvPr>
          <p:cNvSpPr/>
          <p:nvPr/>
        </p:nvSpPr>
        <p:spPr>
          <a:xfrm>
            <a:off x="249413" y="4864067"/>
            <a:ext cx="1525991" cy="1671223"/>
          </a:xfrm>
          <a:prstGeom prst="rect">
            <a:avLst/>
          </a:prstGeom>
          <a:solidFill>
            <a:srgbClr val="BDDBE3">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987" tIns="0" rIns="71993" bIns="0" rtlCol="0" anchor="ctr"/>
          <a:lstStyle/>
          <a:p>
            <a:pPr algn="ctr"/>
            <a:r>
              <a:rPr lang="es-ES" sz="1500" b="1" dirty="0">
                <a:solidFill>
                  <a:prstClr val="black">
                    <a:lumMod val="65000"/>
                    <a:lumOff val="35000"/>
                  </a:prstClr>
                </a:solidFill>
              </a:rPr>
              <a:t>EU</a:t>
            </a:r>
          </a:p>
          <a:p>
            <a:pPr algn="ctr"/>
            <a:r>
              <a:rPr lang="es-ES" sz="1500" b="1" dirty="0" err="1">
                <a:solidFill>
                  <a:prstClr val="black">
                    <a:lumMod val="65000"/>
                    <a:lumOff val="35000"/>
                  </a:prstClr>
                </a:solidFill>
              </a:rPr>
              <a:t>legislative</a:t>
            </a:r>
            <a:r>
              <a:rPr lang="es-ES" sz="1500" b="1" dirty="0">
                <a:solidFill>
                  <a:prstClr val="black">
                    <a:lumMod val="65000"/>
                    <a:lumOff val="35000"/>
                  </a:prstClr>
                </a:solidFill>
              </a:rPr>
              <a:t> </a:t>
            </a:r>
            <a:r>
              <a:rPr lang="es-ES" sz="1500" b="1" dirty="0" err="1">
                <a:solidFill>
                  <a:prstClr val="black">
                    <a:lumMod val="65000"/>
                    <a:lumOff val="35000"/>
                  </a:prstClr>
                </a:solidFill>
              </a:rPr>
              <a:t>framework</a:t>
            </a:r>
            <a:r>
              <a:rPr lang="es-ES" sz="1500" b="1" dirty="0">
                <a:solidFill>
                  <a:prstClr val="black">
                    <a:lumMod val="65000"/>
                    <a:lumOff val="35000"/>
                  </a:prstClr>
                </a:solidFill>
              </a:rPr>
              <a:t> </a:t>
            </a:r>
          </a:p>
        </p:txBody>
      </p:sp>
      <p:sp>
        <p:nvSpPr>
          <p:cNvPr id="20" name="Marcador de texto 3">
            <a:extLst>
              <a:ext uri="{FF2B5EF4-FFF2-40B4-BE49-F238E27FC236}">
                <a16:creationId xmlns:a16="http://schemas.microsoft.com/office/drawing/2014/main" id="{DC7A7DE5-D2BF-4105-BA7B-072BD0FADC2D}"/>
              </a:ext>
            </a:extLst>
          </p:cNvPr>
          <p:cNvSpPr txBox="1">
            <a:spLocks/>
          </p:cNvSpPr>
          <p:nvPr/>
        </p:nvSpPr>
        <p:spPr>
          <a:xfrm>
            <a:off x="736495" y="465263"/>
            <a:ext cx="11455508" cy="334836"/>
          </a:xfrm>
          <a:prstGeom prst="rect">
            <a:avLst/>
          </a:prstGeom>
        </p:spPr>
        <p:txBody>
          <a:bodyPr lIns="91430" tIns="45718" rIns="91430" bIns="45718"/>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8" indent="0" eaLnBrk="0" fontAlgn="base" hangingPunct="0">
              <a:spcBef>
                <a:spcPts val="600"/>
              </a:spcBef>
              <a:spcAft>
                <a:spcPts val="1200"/>
              </a:spcAft>
              <a:buNone/>
            </a:pPr>
            <a:r>
              <a:rPr lang="en-US" b="1" dirty="0">
                <a:solidFill>
                  <a:srgbClr val="DEEDF1">
                    <a:lumMod val="50000"/>
                  </a:srgbClr>
                </a:solidFill>
                <a:cs typeface="Arial" panose="020B0604020202020204" pitchFamily="34" charset="0"/>
              </a:rPr>
              <a:t>Public consultation on EURIBOR fallback rates for cash products – objective/scope</a:t>
            </a:r>
          </a:p>
        </p:txBody>
      </p:sp>
    </p:spTree>
    <p:extLst>
      <p:ext uri="{BB962C8B-B14F-4D97-AF65-F5344CB8AC3E}">
        <p14:creationId xmlns:p14="http://schemas.microsoft.com/office/powerpoint/2010/main" val="928626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p:custDataLst>
              <p:tags r:id="rId2"/>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223301" name="Diapositiva de think-cell" r:id="rId6" imgW="499" imgH="499" progId="TCLayout.ActiveDocument.1">
                  <p:embed/>
                </p:oleObj>
              </mc:Choice>
              <mc:Fallback>
                <p:oleObj name="Diapositiva de think-cell" r:id="rId6" imgW="499" imgH="499" progId="TCLayout.ActiveDocument.1">
                  <p:embed/>
                  <p:pic>
                    <p:nvPicPr>
                      <p:cNvPr id="3" name="Objeto 2" hidden="1"/>
                      <p:cNvPicPr/>
                      <p:nvPr/>
                    </p:nvPicPr>
                    <p:blipFill>
                      <a:blip r:embed="rId7"/>
                      <a:stretch>
                        <a:fillRect/>
                      </a:stretch>
                    </p:blipFill>
                    <p:spPr>
                      <a:xfrm>
                        <a:off x="1591" y="1591"/>
                        <a:ext cx="1588" cy="1588"/>
                      </a:xfrm>
                      <a:prstGeom prst="rect">
                        <a:avLst/>
                      </a:prstGeom>
                    </p:spPr>
                  </p:pic>
                </p:oleObj>
              </mc:Fallback>
            </mc:AlternateContent>
          </a:graphicData>
        </a:graphic>
      </p:graphicFrame>
      <p:sp>
        <p:nvSpPr>
          <p:cNvPr id="2" name="Rectángulo 1" hidden="1"/>
          <p:cNvSpPr/>
          <p:nvPr>
            <p:custDataLst>
              <p:tags r:id="rId3"/>
            </p:custDataLst>
          </p:nvPr>
        </p:nvSpPr>
        <p:spPr>
          <a:xfrm>
            <a:off x="4" y="6"/>
            <a:ext cx="158751" cy="158751"/>
          </a:xfrm>
          <a:prstGeom prst="rect">
            <a:avLst/>
          </a:prstGeom>
          <a:solidFill>
            <a:schemeClr val="tx2"/>
          </a:solidFill>
        </p:spPr>
        <p:txBody>
          <a:bodyPr wrap="none" lIns="0" tIns="0" rIns="0" bIns="0" rtlCol="0" anchor="ctr">
            <a:noAutofit/>
          </a:bodyPr>
          <a:lstStyle/>
          <a:p>
            <a:pPr algn="ctr" defTabSz="356574" fontAlgn="base">
              <a:spcBef>
                <a:spcPct val="0"/>
              </a:spcBef>
              <a:spcAft>
                <a:spcPct val="0"/>
              </a:spcAft>
            </a:pPr>
            <a:endParaRPr lang="en-US" sz="2400" b="1"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1" name="Marcador de texto 3">
            <a:extLst>
              <a:ext uri="{FF2B5EF4-FFF2-40B4-BE49-F238E27FC236}">
                <a16:creationId xmlns:a16="http://schemas.microsoft.com/office/drawing/2014/main" id="{84A83310-F12D-4043-92AE-716D4CCE1A24}"/>
              </a:ext>
            </a:extLst>
          </p:cNvPr>
          <p:cNvSpPr txBox="1">
            <a:spLocks/>
          </p:cNvSpPr>
          <p:nvPr/>
        </p:nvSpPr>
        <p:spPr>
          <a:xfrm>
            <a:off x="736498" y="610737"/>
            <a:ext cx="10758735" cy="304800"/>
          </a:xfrm>
          <a:prstGeom prst="rect">
            <a:avLst/>
          </a:prstGeom>
        </p:spPr>
        <p:txBody>
          <a:bodyPr lIns="91430" tIns="45718" rIns="91430" bIns="45718"/>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8" indent="0" eaLnBrk="0" fontAlgn="base" hangingPunct="0">
              <a:spcBef>
                <a:spcPts val="600"/>
              </a:spcBef>
              <a:spcAft>
                <a:spcPts val="1200"/>
              </a:spcAft>
              <a:buNone/>
            </a:pPr>
            <a:r>
              <a:rPr lang="en-US" b="1" dirty="0">
                <a:solidFill>
                  <a:srgbClr val="DEEDF1">
                    <a:lumMod val="50000"/>
                  </a:srgbClr>
                </a:solidFill>
                <a:cs typeface="Arial" panose="020B0604020202020204" pitchFamily="34" charset="0"/>
              </a:rPr>
              <a:t>€STR-based term structure methodologies – suitable options</a:t>
            </a:r>
          </a:p>
        </p:txBody>
      </p:sp>
      <p:sp>
        <p:nvSpPr>
          <p:cNvPr id="4" name="Rectangle 3">
            <a:extLst>
              <a:ext uri="{FF2B5EF4-FFF2-40B4-BE49-F238E27FC236}">
                <a16:creationId xmlns:a16="http://schemas.microsoft.com/office/drawing/2014/main" id="{C86552DF-9E92-452A-B1C9-B2BD34782D24}"/>
              </a:ext>
            </a:extLst>
          </p:cNvPr>
          <p:cNvSpPr/>
          <p:nvPr/>
        </p:nvSpPr>
        <p:spPr>
          <a:xfrm>
            <a:off x="736498" y="4436765"/>
            <a:ext cx="10758735" cy="1815883"/>
          </a:xfrm>
          <a:prstGeom prst="rect">
            <a:avLst/>
          </a:prstGeom>
        </p:spPr>
        <p:txBody>
          <a:bodyPr wrap="square" lIns="91430" tIns="45718" rIns="91430" bIns="45718">
            <a:spAutoFit/>
          </a:bodyPr>
          <a:lstStyle/>
          <a:p>
            <a:pPr marL="285717" indent="-285717">
              <a:buClr>
                <a:srgbClr val="458FA3"/>
              </a:buClr>
              <a:buFont typeface="Arial" panose="020B0604020202020204" pitchFamily="34" charset="0"/>
              <a:buChar char="•"/>
            </a:pPr>
            <a:r>
              <a:rPr lang="en-US" sz="1600" b="1" dirty="0">
                <a:solidFill>
                  <a:srgbClr val="595959"/>
                </a:solidFill>
              </a:rPr>
              <a:t>Backward-looking term structures:</a:t>
            </a:r>
            <a:r>
              <a:rPr lang="en-US" sz="1600" dirty="0">
                <a:solidFill>
                  <a:srgbClr val="595959"/>
                </a:solidFill>
              </a:rPr>
              <a:t> based on simple mathematical calculations on the value of past </a:t>
            </a:r>
            <a:r>
              <a:rPr lang="en-US" sz="1600" dirty="0" err="1">
                <a:solidFill>
                  <a:srgbClr val="595959"/>
                </a:solidFill>
              </a:rPr>
              <a:t>realised</a:t>
            </a:r>
            <a:r>
              <a:rPr lang="en-US" sz="1600" dirty="0">
                <a:solidFill>
                  <a:srgbClr val="595959"/>
                </a:solidFill>
              </a:rPr>
              <a:t> daily fixings of the €STR over a given period of time. The </a:t>
            </a:r>
            <a:r>
              <a:rPr lang="en-US" sz="1600" b="1" dirty="0">
                <a:solidFill>
                  <a:srgbClr val="595959"/>
                </a:solidFill>
              </a:rPr>
              <a:t>payment delay </a:t>
            </a:r>
            <a:r>
              <a:rPr lang="en-US" sz="1600" dirty="0">
                <a:solidFill>
                  <a:srgbClr val="595959"/>
                </a:solidFill>
              </a:rPr>
              <a:t>and </a:t>
            </a:r>
            <a:r>
              <a:rPr lang="en-US" sz="1600" b="1" dirty="0">
                <a:solidFill>
                  <a:srgbClr val="595959"/>
                </a:solidFill>
              </a:rPr>
              <a:t>lookback period </a:t>
            </a:r>
            <a:r>
              <a:rPr lang="en-US" sz="1600" dirty="0">
                <a:solidFill>
                  <a:srgbClr val="595959"/>
                </a:solidFill>
              </a:rPr>
              <a:t>will only be known at the end of the interest rate period, while the </a:t>
            </a:r>
            <a:r>
              <a:rPr lang="en-US" sz="1600" b="1" dirty="0">
                <a:solidFill>
                  <a:srgbClr val="595959"/>
                </a:solidFill>
              </a:rPr>
              <a:t>last reset </a:t>
            </a:r>
            <a:r>
              <a:rPr lang="en-US" sz="1600" dirty="0">
                <a:solidFill>
                  <a:srgbClr val="595959"/>
                </a:solidFill>
              </a:rPr>
              <a:t>will be known at the start of the interest rate period. </a:t>
            </a:r>
          </a:p>
          <a:p>
            <a:pPr marL="285717" indent="-285717">
              <a:buClr>
                <a:srgbClr val="458FA3"/>
              </a:buClr>
              <a:buFont typeface="Arial" panose="020B0604020202020204" pitchFamily="34" charset="0"/>
              <a:buChar char="•"/>
            </a:pPr>
            <a:endParaRPr lang="en-US" sz="1600" dirty="0">
              <a:solidFill>
                <a:srgbClr val="595959"/>
              </a:solidFill>
            </a:endParaRPr>
          </a:p>
          <a:p>
            <a:pPr marL="285717" indent="-285717">
              <a:buClr>
                <a:srgbClr val="458FA3"/>
              </a:buClr>
              <a:buFont typeface="Arial" panose="020B0604020202020204" pitchFamily="34" charset="0"/>
              <a:buChar char="•"/>
            </a:pPr>
            <a:r>
              <a:rPr lang="en-US" sz="1600" b="1" dirty="0">
                <a:solidFill>
                  <a:srgbClr val="595959"/>
                </a:solidFill>
              </a:rPr>
              <a:t>Forward-looking term structures: </a:t>
            </a:r>
            <a:r>
              <a:rPr lang="en-US" sz="1600" dirty="0">
                <a:solidFill>
                  <a:srgbClr val="595959"/>
                </a:solidFill>
              </a:rPr>
              <a:t>based on the €STR derivatives markets, reflecting market expectations on the evolution of the €STR during the upcoming interest rate period. Will be known at the start of the interest rate period.</a:t>
            </a:r>
            <a:endParaRPr lang="en-US" sz="1600" dirty="0"/>
          </a:p>
        </p:txBody>
      </p:sp>
      <p:grpSp>
        <p:nvGrpSpPr>
          <p:cNvPr id="7" name="Group 6">
            <a:extLst>
              <a:ext uri="{FF2B5EF4-FFF2-40B4-BE49-F238E27FC236}">
                <a16:creationId xmlns:a16="http://schemas.microsoft.com/office/drawing/2014/main" id="{346B6F64-8ED5-48F1-AEBA-38B287BF3C2E}"/>
              </a:ext>
            </a:extLst>
          </p:cNvPr>
          <p:cNvGrpSpPr/>
          <p:nvPr/>
        </p:nvGrpSpPr>
        <p:grpSpPr>
          <a:xfrm>
            <a:off x="963698" y="1356752"/>
            <a:ext cx="10086014" cy="2728138"/>
            <a:chOff x="293963" y="3660394"/>
            <a:chExt cx="7126404" cy="2508325"/>
          </a:xfrm>
          <a:solidFill>
            <a:srgbClr val="0070C0"/>
          </a:solidFill>
        </p:grpSpPr>
        <p:sp>
          <p:nvSpPr>
            <p:cNvPr id="8" name="Rectangle 7">
              <a:extLst>
                <a:ext uri="{FF2B5EF4-FFF2-40B4-BE49-F238E27FC236}">
                  <a16:creationId xmlns:a16="http://schemas.microsoft.com/office/drawing/2014/main" id="{E23668DE-A236-45F9-8F68-7F093668C780}"/>
                </a:ext>
              </a:extLst>
            </p:cNvPr>
            <p:cNvSpPr/>
            <p:nvPr/>
          </p:nvSpPr>
          <p:spPr>
            <a:xfrm>
              <a:off x="3166281" y="3660394"/>
              <a:ext cx="2674961" cy="687531"/>
            </a:xfrm>
            <a:prstGeom prst="rect">
              <a:avLst/>
            </a:prstGeom>
            <a:grp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t>Methodologies</a:t>
              </a:r>
              <a:endParaRPr lang="en-US" dirty="0"/>
            </a:p>
          </p:txBody>
        </p:sp>
        <p:sp>
          <p:nvSpPr>
            <p:cNvPr id="9" name="Rectangle 8">
              <a:extLst>
                <a:ext uri="{FF2B5EF4-FFF2-40B4-BE49-F238E27FC236}">
                  <a16:creationId xmlns:a16="http://schemas.microsoft.com/office/drawing/2014/main" id="{25573EC3-A918-4ED9-B163-3D40435F48FD}"/>
                </a:ext>
              </a:extLst>
            </p:cNvPr>
            <p:cNvSpPr/>
            <p:nvPr/>
          </p:nvSpPr>
          <p:spPr>
            <a:xfrm>
              <a:off x="1344839" y="4809083"/>
              <a:ext cx="2674961" cy="554486"/>
            </a:xfrm>
            <a:prstGeom prst="rect">
              <a:avLst/>
            </a:prstGeom>
            <a:grp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dirty="0"/>
                <a:t>Backward-looking</a:t>
              </a:r>
              <a:endParaRPr lang="en-US" sz="1600" baseline="30000" dirty="0"/>
            </a:p>
          </p:txBody>
        </p:sp>
        <p:sp>
          <p:nvSpPr>
            <p:cNvPr id="10" name="Rectangle 9">
              <a:extLst>
                <a:ext uri="{FF2B5EF4-FFF2-40B4-BE49-F238E27FC236}">
                  <a16:creationId xmlns:a16="http://schemas.microsoft.com/office/drawing/2014/main" id="{A15CEEDF-1F16-4077-8537-F4C3ECDB2271}"/>
                </a:ext>
              </a:extLst>
            </p:cNvPr>
            <p:cNvSpPr/>
            <p:nvPr/>
          </p:nvSpPr>
          <p:spPr>
            <a:xfrm>
              <a:off x="4745406" y="4809083"/>
              <a:ext cx="2674961" cy="554486"/>
            </a:xfrm>
            <a:prstGeom prst="rect">
              <a:avLst/>
            </a:prstGeom>
            <a:pattFill prst="pct70">
              <a:fgClr>
                <a:srgbClr val="0070C0"/>
              </a:fgClr>
              <a:bgClr>
                <a:schemeClr val="bg1"/>
              </a:bgClr>
            </a:patt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dirty="0"/>
                <a:t>Forward-looking</a:t>
              </a:r>
              <a:endParaRPr lang="en-US" sz="1600" dirty="0"/>
            </a:p>
          </p:txBody>
        </p:sp>
        <p:cxnSp>
          <p:nvCxnSpPr>
            <p:cNvPr id="12" name="Elbow Connector 15">
              <a:extLst>
                <a:ext uri="{FF2B5EF4-FFF2-40B4-BE49-F238E27FC236}">
                  <a16:creationId xmlns:a16="http://schemas.microsoft.com/office/drawing/2014/main" id="{3B430894-C00E-40C6-899E-783F3E42A3AF}"/>
                </a:ext>
              </a:extLst>
            </p:cNvPr>
            <p:cNvCxnSpPr>
              <a:stCxn id="8" idx="2"/>
              <a:endCxn id="9" idx="0"/>
            </p:cNvCxnSpPr>
            <p:nvPr/>
          </p:nvCxnSpPr>
          <p:spPr>
            <a:xfrm rot="5400000">
              <a:off x="3362462" y="3667783"/>
              <a:ext cx="461158" cy="1821442"/>
            </a:xfrm>
            <a:prstGeom prst="bentConnector3">
              <a:avLst/>
            </a:prstGeom>
            <a:grpFill/>
            <a:ln>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 name="Elbow Connector 16">
              <a:extLst>
                <a:ext uri="{FF2B5EF4-FFF2-40B4-BE49-F238E27FC236}">
                  <a16:creationId xmlns:a16="http://schemas.microsoft.com/office/drawing/2014/main" id="{84BEACDF-7ED5-4A97-9F9D-E402034C7AB2}"/>
                </a:ext>
              </a:extLst>
            </p:cNvPr>
            <p:cNvCxnSpPr>
              <a:stCxn id="8" idx="2"/>
              <a:endCxn id="10" idx="0"/>
            </p:cNvCxnSpPr>
            <p:nvPr/>
          </p:nvCxnSpPr>
          <p:spPr>
            <a:xfrm rot="16200000" flipH="1">
              <a:off x="5062745" y="3788941"/>
              <a:ext cx="461158" cy="1579125"/>
            </a:xfrm>
            <a:prstGeom prst="bentConnector3">
              <a:avLst/>
            </a:prstGeom>
            <a:grpFill/>
            <a:ln>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3B3133B4-967B-422D-B0D1-D26157F6E2A7}"/>
                </a:ext>
              </a:extLst>
            </p:cNvPr>
            <p:cNvSpPr/>
            <p:nvPr/>
          </p:nvSpPr>
          <p:spPr>
            <a:xfrm>
              <a:off x="293963" y="5718341"/>
              <a:ext cx="1316474" cy="423152"/>
            </a:xfrm>
            <a:prstGeom prst="rect">
              <a:avLst/>
            </a:prstGeom>
            <a:grp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t>Payment delay</a:t>
              </a:r>
              <a:endParaRPr lang="en-US" sz="1400" dirty="0"/>
            </a:p>
          </p:txBody>
        </p:sp>
        <p:sp>
          <p:nvSpPr>
            <p:cNvPr id="15" name="Rectangle 14">
              <a:extLst>
                <a:ext uri="{FF2B5EF4-FFF2-40B4-BE49-F238E27FC236}">
                  <a16:creationId xmlns:a16="http://schemas.microsoft.com/office/drawing/2014/main" id="{D5E1527B-428D-4352-8FC4-577F4F21F3E1}"/>
                </a:ext>
              </a:extLst>
            </p:cNvPr>
            <p:cNvSpPr/>
            <p:nvPr/>
          </p:nvSpPr>
          <p:spPr>
            <a:xfrm>
              <a:off x="2024082" y="5718343"/>
              <a:ext cx="1316474" cy="450376"/>
            </a:xfrm>
            <a:prstGeom prst="rect">
              <a:avLst/>
            </a:prstGeom>
            <a:grp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t>Lookback</a:t>
              </a:r>
              <a:endParaRPr lang="en-US" sz="1400" dirty="0"/>
            </a:p>
          </p:txBody>
        </p:sp>
        <p:sp>
          <p:nvSpPr>
            <p:cNvPr id="16" name="Rectangle 15">
              <a:extLst>
                <a:ext uri="{FF2B5EF4-FFF2-40B4-BE49-F238E27FC236}">
                  <a16:creationId xmlns:a16="http://schemas.microsoft.com/office/drawing/2014/main" id="{D6C066CE-561E-40E2-8594-AAB4DF10E0F6}"/>
                </a:ext>
              </a:extLst>
            </p:cNvPr>
            <p:cNvSpPr/>
            <p:nvPr/>
          </p:nvSpPr>
          <p:spPr>
            <a:xfrm>
              <a:off x="3647633" y="5720616"/>
              <a:ext cx="1316474" cy="448101"/>
            </a:xfrm>
            <a:prstGeom prst="rect">
              <a:avLst/>
            </a:prstGeom>
            <a:grp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t>Last reset</a:t>
              </a:r>
              <a:endParaRPr lang="en-US" sz="1400" dirty="0"/>
            </a:p>
          </p:txBody>
        </p:sp>
        <p:cxnSp>
          <p:nvCxnSpPr>
            <p:cNvPr id="17" name="Elbow Connector 20">
              <a:extLst>
                <a:ext uri="{FF2B5EF4-FFF2-40B4-BE49-F238E27FC236}">
                  <a16:creationId xmlns:a16="http://schemas.microsoft.com/office/drawing/2014/main" id="{39C6D664-D2ED-4C3B-B593-E6C5D62D81A3}"/>
                </a:ext>
              </a:extLst>
            </p:cNvPr>
            <p:cNvCxnSpPr>
              <a:stCxn id="9" idx="2"/>
              <a:endCxn id="14" idx="0"/>
            </p:cNvCxnSpPr>
            <p:nvPr/>
          </p:nvCxnSpPr>
          <p:spPr>
            <a:xfrm rot="5400000">
              <a:off x="1639874" y="4675895"/>
              <a:ext cx="354772" cy="1730120"/>
            </a:xfrm>
            <a:prstGeom prst="bentConnector3">
              <a:avLst/>
            </a:prstGeom>
            <a:grpFill/>
            <a:ln>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D25223BF-5743-4B64-8C04-E52A63CAA24D}"/>
                </a:ext>
              </a:extLst>
            </p:cNvPr>
            <p:cNvCxnSpPr/>
            <p:nvPr/>
          </p:nvCxnSpPr>
          <p:spPr>
            <a:xfrm flipH="1">
              <a:off x="2682319" y="5377217"/>
              <a:ext cx="1" cy="354772"/>
            </a:xfrm>
            <a:prstGeom prst="straightConnector1">
              <a:avLst/>
            </a:prstGeom>
            <a:grpFill/>
            <a:ln>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Elbow Connector 22">
              <a:extLst>
                <a:ext uri="{FF2B5EF4-FFF2-40B4-BE49-F238E27FC236}">
                  <a16:creationId xmlns:a16="http://schemas.microsoft.com/office/drawing/2014/main" id="{A22A155F-2DA7-40D0-B541-B5E53BB1EDA5}"/>
                </a:ext>
              </a:extLst>
            </p:cNvPr>
            <p:cNvCxnSpPr>
              <a:stCxn id="9" idx="2"/>
              <a:endCxn id="16" idx="0"/>
            </p:cNvCxnSpPr>
            <p:nvPr/>
          </p:nvCxnSpPr>
          <p:spPr>
            <a:xfrm rot="16200000" flipH="1">
              <a:off x="3315572" y="4730317"/>
              <a:ext cx="357047" cy="1623550"/>
            </a:xfrm>
            <a:prstGeom prst="bentConnector3">
              <a:avLst/>
            </a:prstGeom>
            <a:grpFill/>
            <a:ln>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68145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p:custDataLst>
              <p:tags r:id="rId2"/>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222278" name="Diapositiva de think-cell" r:id="rId6" imgW="499" imgH="499" progId="TCLayout.ActiveDocument.1">
                  <p:embed/>
                </p:oleObj>
              </mc:Choice>
              <mc:Fallback>
                <p:oleObj name="Diapositiva de think-cell" r:id="rId6" imgW="499" imgH="499" progId="TCLayout.ActiveDocument.1">
                  <p:embed/>
                  <p:pic>
                    <p:nvPicPr>
                      <p:cNvPr id="3" name="Objeto 2" hidden="1"/>
                      <p:cNvPicPr/>
                      <p:nvPr/>
                    </p:nvPicPr>
                    <p:blipFill>
                      <a:blip r:embed="rId7"/>
                      <a:stretch>
                        <a:fillRect/>
                      </a:stretch>
                    </p:blipFill>
                    <p:spPr>
                      <a:xfrm>
                        <a:off x="1591" y="1591"/>
                        <a:ext cx="1588" cy="1588"/>
                      </a:xfrm>
                      <a:prstGeom prst="rect">
                        <a:avLst/>
                      </a:prstGeom>
                    </p:spPr>
                  </p:pic>
                </p:oleObj>
              </mc:Fallback>
            </mc:AlternateContent>
          </a:graphicData>
        </a:graphic>
      </p:graphicFrame>
      <p:sp>
        <p:nvSpPr>
          <p:cNvPr id="2" name="Rectángulo 1" hidden="1"/>
          <p:cNvSpPr/>
          <p:nvPr>
            <p:custDataLst>
              <p:tags r:id="rId3"/>
            </p:custDataLst>
          </p:nvPr>
        </p:nvSpPr>
        <p:spPr>
          <a:xfrm>
            <a:off x="4" y="6"/>
            <a:ext cx="158751" cy="158751"/>
          </a:xfrm>
          <a:prstGeom prst="rect">
            <a:avLst/>
          </a:prstGeom>
          <a:solidFill>
            <a:schemeClr val="tx2"/>
          </a:solidFill>
        </p:spPr>
        <p:txBody>
          <a:bodyPr wrap="none" lIns="0" tIns="0" rIns="0" bIns="0" rtlCol="0" anchor="ctr">
            <a:noAutofit/>
          </a:bodyPr>
          <a:lstStyle/>
          <a:p>
            <a:pPr algn="ctr" defTabSz="356574" fontAlgn="base">
              <a:spcBef>
                <a:spcPct val="0"/>
              </a:spcBef>
              <a:spcAft>
                <a:spcPct val="0"/>
              </a:spcAft>
            </a:pPr>
            <a:endParaRPr lang="en-US" sz="2400" b="1"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1" name="Marcador de texto 3">
            <a:extLst>
              <a:ext uri="{FF2B5EF4-FFF2-40B4-BE49-F238E27FC236}">
                <a16:creationId xmlns:a16="http://schemas.microsoft.com/office/drawing/2014/main" id="{84A83310-F12D-4043-92AE-716D4CCE1A24}"/>
              </a:ext>
            </a:extLst>
          </p:cNvPr>
          <p:cNvSpPr txBox="1">
            <a:spLocks/>
          </p:cNvSpPr>
          <p:nvPr/>
        </p:nvSpPr>
        <p:spPr>
          <a:xfrm>
            <a:off x="736498" y="610737"/>
            <a:ext cx="10758735" cy="304800"/>
          </a:xfrm>
          <a:prstGeom prst="rect">
            <a:avLst/>
          </a:prstGeom>
        </p:spPr>
        <p:txBody>
          <a:bodyPr lIns="91430" tIns="45718" rIns="91430" bIns="45718"/>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8" indent="0" eaLnBrk="0" fontAlgn="base" hangingPunct="0">
              <a:spcBef>
                <a:spcPts val="600"/>
              </a:spcBef>
              <a:spcAft>
                <a:spcPts val="1200"/>
              </a:spcAft>
              <a:buNone/>
            </a:pPr>
            <a:r>
              <a:rPr lang="en-US" b="1" dirty="0">
                <a:solidFill>
                  <a:srgbClr val="DEEDF1">
                    <a:lumMod val="50000"/>
                  </a:srgbClr>
                </a:solidFill>
                <a:cs typeface="Arial" panose="020B0604020202020204" pitchFamily="34" charset="0"/>
              </a:rPr>
              <a:t>€STR-based term structure methodologies – selection criteria</a:t>
            </a:r>
          </a:p>
        </p:txBody>
      </p:sp>
      <p:pic>
        <p:nvPicPr>
          <p:cNvPr id="222233"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6498" y="1103622"/>
            <a:ext cx="7405822" cy="4390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2234" name="Picture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85466" y="4623372"/>
            <a:ext cx="4051998" cy="1240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7379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5">
            <a:extLst>
              <a:ext uri="{FF2B5EF4-FFF2-40B4-BE49-F238E27FC236}">
                <a16:creationId xmlns:a16="http://schemas.microsoft.com/office/drawing/2014/main" id="{B151F1A9-F851-4764-84C9-3102D1863AE6}"/>
              </a:ext>
            </a:extLst>
          </p:cNvPr>
          <p:cNvSpPr/>
          <p:nvPr/>
        </p:nvSpPr>
        <p:spPr>
          <a:xfrm>
            <a:off x="0" y="4436772"/>
            <a:ext cx="12192000" cy="1901689"/>
          </a:xfrm>
          <a:prstGeom prst="roundRect">
            <a:avLst>
              <a:gd name="adj" fmla="val 0"/>
            </a:avLst>
          </a:prstGeom>
          <a:solidFill>
            <a:srgbClr val="BDDBE3">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altLang="es-ES" b="1" dirty="0">
              <a:solidFill>
                <a:prstClr val="black">
                  <a:lumMod val="65000"/>
                  <a:lumOff val="35000"/>
                </a:prstClr>
              </a:solidFill>
            </a:endParaRPr>
          </a:p>
        </p:txBody>
      </p:sp>
      <p:graphicFrame>
        <p:nvGraphicFramePr>
          <p:cNvPr id="3" name="Objeto 2" hidden="1"/>
          <p:cNvGraphicFramePr>
            <a:graphicFrameLocks noChangeAspect="1"/>
          </p:cNvGraphicFramePr>
          <p:nvPr>
            <p:custDataLst>
              <p:tags r:id="rId2"/>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224327" name="Diapositiva de think-cell" r:id="rId6" imgW="499" imgH="499" progId="TCLayout.ActiveDocument.1">
                  <p:embed/>
                </p:oleObj>
              </mc:Choice>
              <mc:Fallback>
                <p:oleObj name="Diapositiva de think-cell" r:id="rId6" imgW="499" imgH="499" progId="TCLayout.ActiveDocument.1">
                  <p:embed/>
                  <p:pic>
                    <p:nvPicPr>
                      <p:cNvPr id="3" name="Objeto 2" hidden="1"/>
                      <p:cNvPicPr/>
                      <p:nvPr/>
                    </p:nvPicPr>
                    <p:blipFill>
                      <a:blip r:embed="rId7"/>
                      <a:stretch>
                        <a:fillRect/>
                      </a:stretch>
                    </p:blipFill>
                    <p:spPr>
                      <a:xfrm>
                        <a:off x="1591" y="1591"/>
                        <a:ext cx="1588" cy="1588"/>
                      </a:xfrm>
                      <a:prstGeom prst="rect">
                        <a:avLst/>
                      </a:prstGeom>
                    </p:spPr>
                  </p:pic>
                </p:oleObj>
              </mc:Fallback>
            </mc:AlternateContent>
          </a:graphicData>
        </a:graphic>
      </p:graphicFrame>
      <p:sp>
        <p:nvSpPr>
          <p:cNvPr id="2" name="Rectángulo 1" hidden="1"/>
          <p:cNvSpPr/>
          <p:nvPr>
            <p:custDataLst>
              <p:tags r:id="rId3"/>
            </p:custDataLst>
          </p:nvPr>
        </p:nvSpPr>
        <p:spPr>
          <a:xfrm>
            <a:off x="4" y="6"/>
            <a:ext cx="158751" cy="158751"/>
          </a:xfrm>
          <a:prstGeom prst="rect">
            <a:avLst/>
          </a:prstGeom>
          <a:solidFill>
            <a:schemeClr val="tx2"/>
          </a:solidFill>
        </p:spPr>
        <p:txBody>
          <a:bodyPr wrap="none" lIns="0" tIns="0" rIns="0" bIns="0" rtlCol="0" anchor="ctr">
            <a:noAutofit/>
          </a:bodyPr>
          <a:lstStyle/>
          <a:p>
            <a:pPr algn="ctr" defTabSz="356574" fontAlgn="base">
              <a:spcBef>
                <a:spcPct val="0"/>
              </a:spcBef>
              <a:spcAft>
                <a:spcPct val="0"/>
              </a:spcAft>
            </a:pPr>
            <a:endParaRPr lang="en-US" sz="2400" b="1"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1" name="Marcador de texto 3">
            <a:extLst>
              <a:ext uri="{FF2B5EF4-FFF2-40B4-BE49-F238E27FC236}">
                <a16:creationId xmlns:a16="http://schemas.microsoft.com/office/drawing/2014/main" id="{84A83310-F12D-4043-92AE-716D4CCE1A24}"/>
              </a:ext>
            </a:extLst>
          </p:cNvPr>
          <p:cNvSpPr txBox="1">
            <a:spLocks/>
          </p:cNvSpPr>
          <p:nvPr/>
        </p:nvSpPr>
        <p:spPr>
          <a:xfrm>
            <a:off x="736498" y="610737"/>
            <a:ext cx="10758735" cy="304800"/>
          </a:xfrm>
          <a:prstGeom prst="rect">
            <a:avLst/>
          </a:prstGeom>
        </p:spPr>
        <p:txBody>
          <a:bodyPr lIns="91430" tIns="45718" rIns="91430" bIns="45718"/>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8" indent="0" eaLnBrk="0" fontAlgn="base" hangingPunct="0">
              <a:spcBef>
                <a:spcPts val="600"/>
              </a:spcBef>
              <a:spcAft>
                <a:spcPts val="1200"/>
              </a:spcAft>
              <a:buNone/>
            </a:pPr>
            <a:r>
              <a:rPr lang="en-US" b="1" dirty="0">
                <a:solidFill>
                  <a:srgbClr val="DEEDF1">
                    <a:lumMod val="50000"/>
                  </a:srgbClr>
                </a:solidFill>
                <a:cs typeface="Arial" panose="020B0604020202020204" pitchFamily="34" charset="0"/>
              </a:rPr>
              <a:t>€STR-based term structure methodologies – proposals</a:t>
            </a:r>
          </a:p>
        </p:txBody>
      </p:sp>
      <p:sp>
        <p:nvSpPr>
          <p:cNvPr id="10" name="Rectangle 9">
            <a:extLst>
              <a:ext uri="{FF2B5EF4-FFF2-40B4-BE49-F238E27FC236}">
                <a16:creationId xmlns:a16="http://schemas.microsoft.com/office/drawing/2014/main" id="{7E3D8E1F-E514-4859-AFC6-CB4BB63AB4AA}"/>
              </a:ext>
            </a:extLst>
          </p:cNvPr>
          <p:cNvSpPr/>
          <p:nvPr/>
        </p:nvSpPr>
        <p:spPr>
          <a:xfrm>
            <a:off x="736498" y="4436772"/>
            <a:ext cx="10758735" cy="1846657"/>
          </a:xfrm>
          <a:prstGeom prst="rect">
            <a:avLst/>
          </a:prstGeom>
        </p:spPr>
        <p:txBody>
          <a:bodyPr wrap="square" lIns="91430" tIns="45718" rIns="91430" bIns="45718">
            <a:spAutoFit/>
          </a:bodyPr>
          <a:lstStyle/>
          <a:p>
            <a:pPr marL="285717" indent="-285717">
              <a:buClr>
                <a:srgbClr val="458FA3"/>
              </a:buClr>
              <a:buFont typeface="Arial" panose="020B0604020202020204" pitchFamily="34" charset="0"/>
              <a:buChar char="•"/>
            </a:pPr>
            <a:r>
              <a:rPr lang="en-US" dirty="0">
                <a:solidFill>
                  <a:srgbClr val="595959"/>
                </a:solidFill>
              </a:rPr>
              <a:t>The working group acknowledges that </a:t>
            </a:r>
            <a:r>
              <a:rPr lang="en-US" b="1" dirty="0">
                <a:solidFill>
                  <a:srgbClr val="595959"/>
                </a:solidFill>
              </a:rPr>
              <a:t>for more sophisticated and globally operating market participants</a:t>
            </a:r>
            <a:r>
              <a:rPr lang="en-US" dirty="0">
                <a:solidFill>
                  <a:srgbClr val="595959"/>
                </a:solidFill>
              </a:rPr>
              <a:t> the most appropriate EURIBOR fallback measure would be the </a:t>
            </a:r>
            <a:r>
              <a:rPr lang="en-US" b="1" dirty="0">
                <a:solidFill>
                  <a:srgbClr val="595959"/>
                </a:solidFill>
              </a:rPr>
              <a:t>backward-looking lookback period term structure methodology</a:t>
            </a:r>
            <a:r>
              <a:rPr lang="en-US" dirty="0">
                <a:solidFill>
                  <a:srgbClr val="595959"/>
                </a:solidFill>
              </a:rPr>
              <a:t>. </a:t>
            </a:r>
          </a:p>
          <a:p>
            <a:pPr marL="285717" indent="-285717">
              <a:buClr>
                <a:srgbClr val="458FA3"/>
              </a:buClr>
              <a:buFont typeface="Arial" panose="020B0604020202020204" pitchFamily="34" charset="0"/>
              <a:buChar char="•"/>
            </a:pPr>
            <a:r>
              <a:rPr lang="en-US" dirty="0">
                <a:solidFill>
                  <a:srgbClr val="595959"/>
                </a:solidFill>
              </a:rPr>
              <a:t>However, </a:t>
            </a:r>
            <a:r>
              <a:rPr lang="en-US" b="1" dirty="0">
                <a:solidFill>
                  <a:srgbClr val="595959"/>
                </a:solidFill>
              </a:rPr>
              <a:t>for some use cases for certain products or for less sophisticated and locally operating market participants, </a:t>
            </a:r>
            <a:r>
              <a:rPr lang="en-US" dirty="0">
                <a:solidFill>
                  <a:srgbClr val="595959"/>
                </a:solidFill>
              </a:rPr>
              <a:t>where there is a clear necessity to know the interest rate in advance, the </a:t>
            </a:r>
            <a:r>
              <a:rPr lang="en-US" b="1" dirty="0">
                <a:solidFill>
                  <a:srgbClr val="595959"/>
                </a:solidFill>
              </a:rPr>
              <a:t>forward-looking term structure methodology </a:t>
            </a:r>
            <a:r>
              <a:rPr lang="en-US" dirty="0">
                <a:solidFill>
                  <a:srgbClr val="595959"/>
                </a:solidFill>
              </a:rPr>
              <a:t>would be more suitable.</a:t>
            </a:r>
            <a:endParaRPr lang="en-US" sz="1600" dirty="0">
              <a:solidFill>
                <a:srgbClr val="595959"/>
              </a:solidFill>
            </a:endParaRPr>
          </a:p>
        </p:txBody>
      </p:sp>
      <p:pic>
        <p:nvPicPr>
          <p:cNvPr id="224320" name="Picture 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223" y="1037935"/>
            <a:ext cx="10614025" cy="339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1998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5">
            <a:extLst>
              <a:ext uri="{FF2B5EF4-FFF2-40B4-BE49-F238E27FC236}">
                <a16:creationId xmlns:a16="http://schemas.microsoft.com/office/drawing/2014/main" id="{B151F1A9-F851-4764-84C9-3102D1863AE6}"/>
              </a:ext>
            </a:extLst>
          </p:cNvPr>
          <p:cNvSpPr/>
          <p:nvPr/>
        </p:nvSpPr>
        <p:spPr>
          <a:xfrm>
            <a:off x="0" y="4921411"/>
            <a:ext cx="12192000" cy="1417044"/>
          </a:xfrm>
          <a:prstGeom prst="roundRect">
            <a:avLst>
              <a:gd name="adj" fmla="val 0"/>
            </a:avLst>
          </a:prstGeom>
          <a:solidFill>
            <a:srgbClr val="BDDBE3">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altLang="es-ES" b="1" dirty="0">
              <a:solidFill>
                <a:prstClr val="black">
                  <a:lumMod val="65000"/>
                  <a:lumOff val="35000"/>
                </a:prstClr>
              </a:solidFill>
            </a:endParaRPr>
          </a:p>
        </p:txBody>
      </p:sp>
      <p:graphicFrame>
        <p:nvGraphicFramePr>
          <p:cNvPr id="3" name="Objeto 2" hidden="1"/>
          <p:cNvGraphicFramePr>
            <a:graphicFrameLocks noChangeAspect="1"/>
          </p:cNvGraphicFramePr>
          <p:nvPr>
            <p:custDataLst>
              <p:tags r:id="rId2"/>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225347" name="Diapositiva de think-cell" r:id="rId6" imgW="499" imgH="499" progId="TCLayout.ActiveDocument.1">
                  <p:embed/>
                </p:oleObj>
              </mc:Choice>
              <mc:Fallback>
                <p:oleObj name="Diapositiva de think-cell" r:id="rId6" imgW="499" imgH="499" progId="TCLayout.ActiveDocument.1">
                  <p:embed/>
                  <p:pic>
                    <p:nvPicPr>
                      <p:cNvPr id="3" name="Objeto 2" hidden="1"/>
                      <p:cNvPicPr/>
                      <p:nvPr/>
                    </p:nvPicPr>
                    <p:blipFill>
                      <a:blip r:embed="rId7"/>
                      <a:stretch>
                        <a:fillRect/>
                      </a:stretch>
                    </p:blipFill>
                    <p:spPr>
                      <a:xfrm>
                        <a:off x="1591" y="1591"/>
                        <a:ext cx="1588" cy="1588"/>
                      </a:xfrm>
                      <a:prstGeom prst="rect">
                        <a:avLst/>
                      </a:prstGeom>
                    </p:spPr>
                  </p:pic>
                </p:oleObj>
              </mc:Fallback>
            </mc:AlternateContent>
          </a:graphicData>
        </a:graphic>
      </p:graphicFrame>
      <p:sp>
        <p:nvSpPr>
          <p:cNvPr id="2" name="Rectángulo 1" hidden="1"/>
          <p:cNvSpPr/>
          <p:nvPr>
            <p:custDataLst>
              <p:tags r:id="rId3"/>
            </p:custDataLst>
          </p:nvPr>
        </p:nvSpPr>
        <p:spPr>
          <a:xfrm>
            <a:off x="4" y="6"/>
            <a:ext cx="158751" cy="158751"/>
          </a:xfrm>
          <a:prstGeom prst="rect">
            <a:avLst/>
          </a:prstGeom>
          <a:solidFill>
            <a:schemeClr val="tx2"/>
          </a:solidFill>
        </p:spPr>
        <p:txBody>
          <a:bodyPr wrap="none" lIns="0" tIns="0" rIns="0" bIns="0" rtlCol="0" anchor="ctr">
            <a:noAutofit/>
          </a:bodyPr>
          <a:lstStyle/>
          <a:p>
            <a:pPr algn="ctr" defTabSz="356574" fontAlgn="base">
              <a:spcBef>
                <a:spcPct val="0"/>
              </a:spcBef>
              <a:spcAft>
                <a:spcPct val="0"/>
              </a:spcAft>
            </a:pPr>
            <a:endParaRPr lang="en-US" sz="2400" b="1"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1" name="Marcador de texto 3">
            <a:extLst>
              <a:ext uri="{FF2B5EF4-FFF2-40B4-BE49-F238E27FC236}">
                <a16:creationId xmlns:a16="http://schemas.microsoft.com/office/drawing/2014/main" id="{84A83310-F12D-4043-92AE-716D4CCE1A24}"/>
              </a:ext>
            </a:extLst>
          </p:cNvPr>
          <p:cNvSpPr txBox="1">
            <a:spLocks/>
          </p:cNvSpPr>
          <p:nvPr/>
        </p:nvSpPr>
        <p:spPr>
          <a:xfrm>
            <a:off x="736498" y="610737"/>
            <a:ext cx="10758735" cy="304800"/>
          </a:xfrm>
          <a:prstGeom prst="rect">
            <a:avLst/>
          </a:prstGeom>
        </p:spPr>
        <p:txBody>
          <a:bodyPr lIns="91430" tIns="45718" rIns="91430" bIns="45718"/>
          <a:lstStyle>
            <a:defPPr>
              <a:defRPr lang="es-ES"/>
            </a:defPPr>
            <a:lvl1pPr marR="0" indent="0" defTabSz="914400" fontAlgn="auto">
              <a:lnSpc>
                <a:spcPct val="90000"/>
              </a:lnSpc>
              <a:spcBef>
                <a:spcPts val="1000"/>
              </a:spcBef>
              <a:spcAft>
                <a:spcPts val="0"/>
              </a:spcAft>
              <a:buClrTx/>
              <a:buSzTx/>
              <a:buFont typeface="Arial" panose="020B0604020202020204" pitchFamily="34" charset="0"/>
              <a:buNone/>
              <a:tabLst/>
              <a:defRPr sz="2800"/>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defRPr sz="1800"/>
            </a:lvl4pPr>
            <a:lvl5pPr marL="2057400" indent="-228600" defTabSz="914400">
              <a:lnSpc>
                <a:spcPct val="90000"/>
              </a:lnSpc>
              <a:spcBef>
                <a:spcPts val="500"/>
              </a:spcBef>
              <a:buFont typeface="Arial" panose="020B0604020202020204" pitchFamily="34" charset="0"/>
              <a:buChar char="•"/>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0" lvl="8" indent="0" defTabSz="914400" eaLnBrk="0" fontAlgn="base" hangingPunct="0">
              <a:lnSpc>
                <a:spcPct val="90000"/>
              </a:lnSpc>
              <a:spcBef>
                <a:spcPts val="600"/>
              </a:spcBef>
              <a:spcAft>
                <a:spcPts val="1200"/>
              </a:spcAft>
              <a:buFont typeface="Arial" panose="020B0604020202020204" pitchFamily="34" charset="0"/>
              <a:buNone/>
              <a:defRPr sz="1800" b="1">
                <a:solidFill>
                  <a:srgbClr val="DEEDF1">
                    <a:lumMod val="50000"/>
                  </a:srgbClr>
                </a:solidFill>
                <a:cs typeface="Arial" panose="020B0604020202020204" pitchFamily="34" charset="0"/>
              </a:defRPr>
            </a:lvl9pPr>
          </a:lstStyle>
          <a:p>
            <a:pPr lvl="8"/>
            <a:r>
              <a:rPr lang="en-US" dirty="0"/>
              <a:t>Spread adjustment methodology – proposal</a:t>
            </a:r>
          </a:p>
        </p:txBody>
      </p:sp>
      <p:sp>
        <p:nvSpPr>
          <p:cNvPr id="10" name="Rectangle 9">
            <a:extLst>
              <a:ext uri="{FF2B5EF4-FFF2-40B4-BE49-F238E27FC236}">
                <a16:creationId xmlns:a16="http://schemas.microsoft.com/office/drawing/2014/main" id="{7E3D8E1F-E514-4859-AFC6-CB4BB63AB4AA}"/>
              </a:ext>
            </a:extLst>
          </p:cNvPr>
          <p:cNvSpPr/>
          <p:nvPr/>
        </p:nvSpPr>
        <p:spPr>
          <a:xfrm>
            <a:off x="736498" y="5039444"/>
            <a:ext cx="10758735" cy="1261883"/>
          </a:xfrm>
          <a:prstGeom prst="rect">
            <a:avLst/>
          </a:prstGeom>
        </p:spPr>
        <p:txBody>
          <a:bodyPr wrap="square" lIns="91430" tIns="45718" rIns="91430" bIns="45718">
            <a:spAutoFit/>
          </a:bodyPr>
          <a:lstStyle/>
          <a:p>
            <a:pPr marL="285717" indent="-285717">
              <a:buClr>
                <a:srgbClr val="458FA3"/>
              </a:buClr>
              <a:buFont typeface="Arial" panose="020B0604020202020204" pitchFamily="34" charset="0"/>
              <a:buChar char="•"/>
            </a:pPr>
            <a:r>
              <a:rPr lang="en-US" dirty="0">
                <a:solidFill>
                  <a:srgbClr val="595959"/>
                </a:solidFill>
              </a:rPr>
              <a:t>The working group recommends </a:t>
            </a:r>
            <a:r>
              <a:rPr lang="en-US" b="1" dirty="0">
                <a:solidFill>
                  <a:srgbClr val="595959"/>
                </a:solidFill>
              </a:rPr>
              <a:t>adding the historical mean/median spread adjustment to the €STR-based term structure methodology </a:t>
            </a:r>
            <a:r>
              <a:rPr lang="en-US" dirty="0">
                <a:solidFill>
                  <a:srgbClr val="595959"/>
                </a:solidFill>
              </a:rPr>
              <a:t>to establish a EURIBOR fallback that is economically equivalent, to allow for a value neutral transition to the extent possible in the event EURIBOR ceases to exist. </a:t>
            </a:r>
            <a:endParaRPr lang="en-US" sz="1600" dirty="0">
              <a:solidFill>
                <a:srgbClr val="595959"/>
              </a:solidFill>
            </a:endParaRPr>
          </a:p>
        </p:txBody>
      </p:sp>
      <p:pic>
        <p:nvPicPr>
          <p:cNvPr id="225340" name="Picture 6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988" y="1019175"/>
            <a:ext cx="1061402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0271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3ACAFDD7-81B0-4DAC-A880-67A8BD6101E6}"/>
              </a:ext>
            </a:extLst>
          </p:cNvPr>
          <p:cNvSpPr/>
          <p:nvPr/>
        </p:nvSpPr>
        <p:spPr>
          <a:xfrm>
            <a:off x="773700" y="3967626"/>
            <a:ext cx="1002357" cy="1809713"/>
          </a:xfrm>
          <a:prstGeom prst="rect">
            <a:avLst/>
          </a:prstGeom>
          <a:solidFill>
            <a:srgbClr val="BDDBE3">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s-ES" sz="2000">
              <a:solidFill>
                <a:prstClr val="white"/>
              </a:solidFill>
            </a:endParaRPr>
          </a:p>
        </p:txBody>
      </p:sp>
      <p:sp>
        <p:nvSpPr>
          <p:cNvPr id="25" name="Rectángulo 24">
            <a:extLst>
              <a:ext uri="{FF2B5EF4-FFF2-40B4-BE49-F238E27FC236}">
                <a16:creationId xmlns:a16="http://schemas.microsoft.com/office/drawing/2014/main" id="{595D9C52-3E7C-4DFA-9312-680BA4FDC624}"/>
              </a:ext>
            </a:extLst>
          </p:cNvPr>
          <p:cNvSpPr/>
          <p:nvPr/>
        </p:nvSpPr>
        <p:spPr>
          <a:xfrm>
            <a:off x="780360" y="1544932"/>
            <a:ext cx="1002357" cy="958237"/>
          </a:xfrm>
          <a:prstGeom prst="rect">
            <a:avLst/>
          </a:prstGeom>
          <a:solidFill>
            <a:srgbClr val="BDDBE3">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s-ES" sz="2000">
              <a:solidFill>
                <a:prstClr val="white"/>
              </a:solidFill>
            </a:endParaRPr>
          </a:p>
        </p:txBody>
      </p:sp>
      <p:graphicFrame>
        <p:nvGraphicFramePr>
          <p:cNvPr id="7" name="Objeto 6" hidden="1"/>
          <p:cNvGraphicFramePr>
            <a:graphicFrameLocks noChangeAspect="1"/>
          </p:cNvGraphicFramePr>
          <p:nvPr>
            <p:custDataLst>
              <p:tags r:id="rId2"/>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173334" name="Diapositiva de think-cell" r:id="rId6" imgW="421" imgH="423" progId="TCLayout.ActiveDocument.1">
                  <p:embed/>
                </p:oleObj>
              </mc:Choice>
              <mc:Fallback>
                <p:oleObj name="Diapositiva de think-cell" r:id="rId6" imgW="421" imgH="423" progId="TCLayout.ActiveDocument.1">
                  <p:embed/>
                  <p:pic>
                    <p:nvPicPr>
                      <p:cNvPr id="7" name="Objeto 6" hidden="1"/>
                      <p:cNvPicPr/>
                      <p:nvPr/>
                    </p:nvPicPr>
                    <p:blipFill>
                      <a:blip r:embed="rId7"/>
                      <a:stretch>
                        <a:fillRect/>
                      </a:stretch>
                    </p:blipFill>
                    <p:spPr>
                      <a:xfrm>
                        <a:off x="1591" y="1591"/>
                        <a:ext cx="1588" cy="1588"/>
                      </a:xfrm>
                      <a:prstGeom prst="rect">
                        <a:avLst/>
                      </a:prstGeom>
                    </p:spPr>
                  </p:pic>
                </p:oleObj>
              </mc:Fallback>
            </mc:AlternateContent>
          </a:graphicData>
        </a:graphic>
      </p:graphicFrame>
      <p:sp>
        <p:nvSpPr>
          <p:cNvPr id="6" name="Rectángulo 5" hidden="1"/>
          <p:cNvSpPr/>
          <p:nvPr>
            <p:custDataLst>
              <p:tags r:id="rId3"/>
            </p:custDataLst>
          </p:nvPr>
        </p:nvSpPr>
        <p:spPr>
          <a:xfrm>
            <a:off x="4" y="6"/>
            <a:ext cx="158751" cy="158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600" dirty="0">
              <a:latin typeface="Arial" panose="020B0604020202020204" pitchFamily="34" charset="0"/>
              <a:ea typeface="+mj-ea"/>
              <a:cs typeface="+mj-cs"/>
              <a:sym typeface="Arial" panose="020B0604020202020204" pitchFamily="34" charset="0"/>
            </a:endParaRPr>
          </a:p>
        </p:txBody>
      </p:sp>
      <p:sp>
        <p:nvSpPr>
          <p:cNvPr id="10" name="Slide Number Placeholder 9"/>
          <p:cNvSpPr>
            <a:spLocks noGrp="1"/>
          </p:cNvSpPr>
          <p:nvPr>
            <p:ph type="sldNum" sz="quarter" idx="12"/>
          </p:nvPr>
        </p:nvSpPr>
        <p:spPr>
          <a:xfrm>
            <a:off x="8730845" y="6277968"/>
            <a:ext cx="2743200" cy="365125"/>
          </a:xfrm>
        </p:spPr>
        <p:txBody>
          <a:bodyPr/>
          <a:lstStyle/>
          <a:p>
            <a:fld id="{BC0D97B6-E32F-4D7D-B839-7C3B51F2640F}" type="slidenum">
              <a:rPr lang="es-ES" smtClean="0">
                <a:solidFill>
                  <a:schemeClr val="tx1">
                    <a:lumMod val="65000"/>
                    <a:lumOff val="35000"/>
                  </a:schemeClr>
                </a:solidFill>
              </a:rPr>
              <a:pPr/>
              <a:t>2</a:t>
            </a:fld>
            <a:endParaRPr lang="es-ES" dirty="0">
              <a:solidFill>
                <a:schemeClr val="tx1">
                  <a:lumMod val="65000"/>
                  <a:lumOff val="35000"/>
                </a:schemeClr>
              </a:solidFill>
            </a:endParaRPr>
          </a:p>
        </p:txBody>
      </p:sp>
      <p:sp>
        <p:nvSpPr>
          <p:cNvPr id="12" name="Text Box 6"/>
          <p:cNvSpPr txBox="1">
            <a:spLocks noChangeArrowheads="1"/>
          </p:cNvSpPr>
          <p:nvPr/>
        </p:nvSpPr>
        <p:spPr bwMode="auto">
          <a:xfrm>
            <a:off x="2180477" y="1559700"/>
            <a:ext cx="9293575" cy="1443095"/>
          </a:xfrm>
          <a:prstGeom prst="rect">
            <a:avLst/>
          </a:prstGeom>
          <a:noFill/>
          <a:ln w="9525" algn="ctr">
            <a:noFill/>
            <a:miter lim="800000"/>
            <a:headEnd/>
            <a:tailEnd/>
          </a:ln>
        </p:spPr>
        <p:txBody>
          <a:bodyPr lIns="35998" tIns="45718" rIns="0" bIns="45718"/>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285717" indent="-285717">
              <a:lnSpc>
                <a:spcPts val="2000"/>
              </a:lnSpc>
              <a:spcBef>
                <a:spcPts val="600"/>
              </a:spcBef>
              <a:buClr>
                <a:srgbClr val="458FA3"/>
              </a:buClr>
              <a:buSzPct val="120000"/>
              <a:buFont typeface="Arial" panose="020B0604020202020204" pitchFamily="34" charset="0"/>
              <a:buChar char="•"/>
            </a:pPr>
            <a:r>
              <a:rPr lang="en-US" altLang="es-ES" sz="1600" dirty="0">
                <a:solidFill>
                  <a:prstClr val="black">
                    <a:lumMod val="65000"/>
                    <a:lumOff val="35000"/>
                  </a:prstClr>
                </a:solidFill>
              </a:rPr>
              <a:t>For working group on euro risk-free rates ambassadors to engage with internal and external stakeholders on the public consultations regarding EURIBOR fallback provisions</a:t>
            </a:r>
          </a:p>
        </p:txBody>
      </p:sp>
      <p:cxnSp>
        <p:nvCxnSpPr>
          <p:cNvPr id="22" name="Conector recto 21"/>
          <p:cNvCxnSpPr>
            <a:cxnSpLocks/>
          </p:cNvCxnSpPr>
          <p:nvPr/>
        </p:nvCxnSpPr>
        <p:spPr>
          <a:xfrm>
            <a:off x="803275" y="3927213"/>
            <a:ext cx="463401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Marcador de texto 3">
            <a:extLst>
              <a:ext uri="{FF2B5EF4-FFF2-40B4-BE49-F238E27FC236}">
                <a16:creationId xmlns:a16="http://schemas.microsoft.com/office/drawing/2014/main" id="{8A5BA59B-8881-4ED6-9785-88A3BB5DD289}"/>
              </a:ext>
            </a:extLst>
          </p:cNvPr>
          <p:cNvSpPr txBox="1">
            <a:spLocks/>
          </p:cNvSpPr>
          <p:nvPr/>
        </p:nvSpPr>
        <p:spPr>
          <a:xfrm>
            <a:off x="736498" y="610737"/>
            <a:ext cx="10758735" cy="304800"/>
          </a:xfrm>
          <a:prstGeom prst="rect">
            <a:avLst/>
          </a:prstGeom>
        </p:spPr>
        <p:txBody>
          <a:bodyPr lIns="91430" tIns="45718" rIns="91430" bIns="45718"/>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8" indent="0" eaLnBrk="0" fontAlgn="base" hangingPunct="0">
              <a:spcBef>
                <a:spcPts val="600"/>
              </a:spcBef>
              <a:spcAft>
                <a:spcPts val="1200"/>
              </a:spcAft>
              <a:buNone/>
            </a:pPr>
            <a:r>
              <a:rPr lang="en-US" b="1" dirty="0">
                <a:solidFill>
                  <a:srgbClr val="DEEDF1">
                    <a:lumMod val="50000"/>
                  </a:srgbClr>
                </a:solidFill>
                <a:cs typeface="Arial" panose="020B0604020202020204" pitchFamily="34" charset="0"/>
              </a:rPr>
              <a:t>Use, purpose and scope of this presentation pack</a:t>
            </a:r>
          </a:p>
        </p:txBody>
      </p:sp>
      <p:sp>
        <p:nvSpPr>
          <p:cNvPr id="20" name="Marcador de texto 3">
            <a:extLst>
              <a:ext uri="{FF2B5EF4-FFF2-40B4-BE49-F238E27FC236}">
                <a16:creationId xmlns:a16="http://schemas.microsoft.com/office/drawing/2014/main" id="{AB3E1DE1-2CE3-42CB-B157-1C448AEF6735}"/>
              </a:ext>
            </a:extLst>
          </p:cNvPr>
          <p:cNvSpPr txBox="1">
            <a:spLocks/>
          </p:cNvSpPr>
          <p:nvPr/>
        </p:nvSpPr>
        <p:spPr>
          <a:xfrm>
            <a:off x="745661" y="3351171"/>
            <a:ext cx="1657499" cy="304800"/>
          </a:xfrm>
          <a:prstGeom prst="rect">
            <a:avLst/>
          </a:prstGeom>
        </p:spPr>
        <p:txBody>
          <a:bodyPr lIns="91430" tIns="45718" rIns="91430" bIns="45718"/>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8" indent="0" eaLnBrk="0" fontAlgn="base" hangingPunct="0">
              <a:spcBef>
                <a:spcPts val="600"/>
              </a:spcBef>
              <a:spcAft>
                <a:spcPts val="1200"/>
              </a:spcAft>
              <a:buNone/>
            </a:pPr>
            <a:r>
              <a:rPr lang="en-US" b="1" dirty="0">
                <a:solidFill>
                  <a:srgbClr val="DEEDF1">
                    <a:lumMod val="50000"/>
                  </a:srgbClr>
                </a:solidFill>
                <a:cs typeface="Arial" panose="020B0604020202020204" pitchFamily="34" charset="0"/>
              </a:rPr>
              <a:t>Purpose</a:t>
            </a:r>
          </a:p>
        </p:txBody>
      </p:sp>
      <p:sp>
        <p:nvSpPr>
          <p:cNvPr id="24" name="Rectángulo 23">
            <a:extLst>
              <a:ext uri="{FF2B5EF4-FFF2-40B4-BE49-F238E27FC236}">
                <a16:creationId xmlns:a16="http://schemas.microsoft.com/office/drawing/2014/main" id="{7AABE623-6FE3-400D-A814-D0CD4819765D}"/>
              </a:ext>
            </a:extLst>
          </p:cNvPr>
          <p:cNvSpPr/>
          <p:nvPr/>
        </p:nvSpPr>
        <p:spPr>
          <a:xfrm>
            <a:off x="788216" y="2737272"/>
            <a:ext cx="1002357" cy="958237"/>
          </a:xfrm>
          <a:prstGeom prst="rect">
            <a:avLst/>
          </a:prstGeom>
          <a:solidFill>
            <a:srgbClr val="BDDBE3">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s-ES" sz="2000">
              <a:solidFill>
                <a:prstClr val="white"/>
              </a:solidFill>
            </a:endParaRPr>
          </a:p>
        </p:txBody>
      </p:sp>
      <p:sp>
        <p:nvSpPr>
          <p:cNvPr id="30" name="Marcador de texto 3">
            <a:extLst>
              <a:ext uri="{FF2B5EF4-FFF2-40B4-BE49-F238E27FC236}">
                <a16:creationId xmlns:a16="http://schemas.microsoft.com/office/drawing/2014/main" id="{A5F81212-62FE-4B25-B4E1-378D36911DEB}"/>
              </a:ext>
            </a:extLst>
          </p:cNvPr>
          <p:cNvSpPr txBox="1">
            <a:spLocks/>
          </p:cNvSpPr>
          <p:nvPr/>
        </p:nvSpPr>
        <p:spPr>
          <a:xfrm>
            <a:off x="752922" y="2178283"/>
            <a:ext cx="1313745" cy="304800"/>
          </a:xfrm>
          <a:prstGeom prst="rect">
            <a:avLst/>
          </a:prstGeom>
        </p:spPr>
        <p:txBody>
          <a:bodyPr lIns="91430" tIns="45718" rIns="91430" bIns="45718"/>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8" indent="0" eaLnBrk="0" fontAlgn="base" hangingPunct="0">
              <a:spcBef>
                <a:spcPts val="600"/>
              </a:spcBef>
              <a:spcAft>
                <a:spcPts val="1200"/>
              </a:spcAft>
              <a:buNone/>
            </a:pPr>
            <a:r>
              <a:rPr lang="en-US" b="1" dirty="0">
                <a:solidFill>
                  <a:srgbClr val="DEEDF1">
                    <a:lumMod val="50000"/>
                  </a:srgbClr>
                </a:solidFill>
                <a:cs typeface="Arial" panose="020B0604020202020204" pitchFamily="34" charset="0"/>
              </a:rPr>
              <a:t>Use</a:t>
            </a:r>
          </a:p>
        </p:txBody>
      </p:sp>
      <p:sp>
        <p:nvSpPr>
          <p:cNvPr id="31" name="Text Box 6">
            <a:extLst>
              <a:ext uri="{FF2B5EF4-FFF2-40B4-BE49-F238E27FC236}">
                <a16:creationId xmlns:a16="http://schemas.microsoft.com/office/drawing/2014/main" id="{3DA3962A-07D9-4A5C-9285-81BC609DDF9D}"/>
              </a:ext>
            </a:extLst>
          </p:cNvPr>
          <p:cNvSpPr txBox="1">
            <a:spLocks noChangeArrowheads="1"/>
          </p:cNvSpPr>
          <p:nvPr/>
        </p:nvSpPr>
        <p:spPr bwMode="auto">
          <a:xfrm>
            <a:off x="2188333" y="2807642"/>
            <a:ext cx="9553401" cy="1443095"/>
          </a:xfrm>
          <a:prstGeom prst="rect">
            <a:avLst/>
          </a:prstGeom>
          <a:noFill/>
          <a:ln w="9525" algn="ctr">
            <a:noFill/>
            <a:miter lim="800000"/>
            <a:headEnd/>
            <a:tailEnd/>
          </a:ln>
        </p:spPr>
        <p:txBody>
          <a:bodyPr lIns="35998" tIns="45718" rIns="0" bIns="45718"/>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285717" indent="-285717">
              <a:lnSpc>
                <a:spcPts val="2000"/>
              </a:lnSpc>
              <a:spcBef>
                <a:spcPts val="600"/>
              </a:spcBef>
              <a:buClr>
                <a:srgbClr val="458FA3"/>
              </a:buClr>
              <a:buSzPct val="120000"/>
              <a:buFont typeface="Arial" panose="020B0604020202020204" pitchFamily="34" charset="0"/>
              <a:buChar char="•"/>
            </a:pPr>
            <a:r>
              <a:rPr lang="en-US" altLang="es-ES" sz="1600" dirty="0">
                <a:solidFill>
                  <a:prstClr val="black">
                    <a:lumMod val="65000"/>
                    <a:lumOff val="35000"/>
                  </a:prstClr>
                </a:solidFill>
              </a:rPr>
              <a:t>To explain the key elements of the public consultations on EURIBOR fallback trigger events and EURIBOR fallback measures for cash products published by the working group on euro risk-free rates</a:t>
            </a:r>
          </a:p>
          <a:p>
            <a:pPr marL="285717" indent="-285717">
              <a:lnSpc>
                <a:spcPts val="2000"/>
              </a:lnSpc>
              <a:spcBef>
                <a:spcPts val="600"/>
              </a:spcBef>
              <a:buClr>
                <a:srgbClr val="458FA3"/>
              </a:buClr>
              <a:buSzPct val="120000"/>
              <a:buFont typeface="Arial" panose="020B0604020202020204" pitchFamily="34" charset="0"/>
              <a:buChar char="•"/>
            </a:pPr>
            <a:r>
              <a:rPr lang="en-US" altLang="es-ES" sz="1600" dirty="0">
                <a:solidFill>
                  <a:prstClr val="black">
                    <a:lumMod val="65000"/>
                    <a:lumOff val="35000"/>
                  </a:prstClr>
                </a:solidFill>
              </a:rPr>
              <a:t>To ask market participants to respond to the public consultations by 15 January 2021, 17:00 CET</a:t>
            </a:r>
            <a:endParaRPr lang="en-US" altLang="es-ES" sz="1600" dirty="0"/>
          </a:p>
          <a:p>
            <a:pPr marL="285717" indent="-285717">
              <a:spcBef>
                <a:spcPts val="600"/>
              </a:spcBef>
              <a:buClr>
                <a:srgbClr val="1AB2BB"/>
              </a:buClr>
              <a:buSzPct val="120000"/>
              <a:buFont typeface="Wingdings" panose="05000000000000000000" pitchFamily="2" charset="2"/>
              <a:buChar char="§"/>
            </a:pPr>
            <a:endParaRPr lang="en-US" altLang="es-ES" sz="1600" dirty="0">
              <a:latin typeface="+mn-lt"/>
            </a:endParaRPr>
          </a:p>
        </p:txBody>
      </p:sp>
      <p:sp>
        <p:nvSpPr>
          <p:cNvPr id="34" name="Marcador de texto 3">
            <a:extLst>
              <a:ext uri="{FF2B5EF4-FFF2-40B4-BE49-F238E27FC236}">
                <a16:creationId xmlns:a16="http://schemas.microsoft.com/office/drawing/2014/main" id="{45E87C5C-9594-48C4-B603-EB906F42B1C0}"/>
              </a:ext>
            </a:extLst>
          </p:cNvPr>
          <p:cNvSpPr txBox="1">
            <a:spLocks/>
          </p:cNvSpPr>
          <p:nvPr/>
        </p:nvSpPr>
        <p:spPr>
          <a:xfrm>
            <a:off x="744068" y="4478185"/>
            <a:ext cx="1471693" cy="304800"/>
          </a:xfrm>
          <a:prstGeom prst="rect">
            <a:avLst/>
          </a:prstGeom>
        </p:spPr>
        <p:txBody>
          <a:bodyPr lIns="91430" tIns="45718" rIns="91430" bIns="45718"/>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8" indent="0" eaLnBrk="0" fontAlgn="base" hangingPunct="0">
              <a:spcBef>
                <a:spcPts val="600"/>
              </a:spcBef>
              <a:spcAft>
                <a:spcPts val="1200"/>
              </a:spcAft>
              <a:buNone/>
            </a:pPr>
            <a:r>
              <a:rPr lang="en-US" b="1" dirty="0">
                <a:solidFill>
                  <a:srgbClr val="DEEDF1">
                    <a:lumMod val="50000"/>
                  </a:srgbClr>
                </a:solidFill>
                <a:cs typeface="Arial" panose="020B0604020202020204" pitchFamily="34" charset="0"/>
              </a:rPr>
              <a:t>Scope</a:t>
            </a:r>
          </a:p>
        </p:txBody>
      </p:sp>
      <p:sp>
        <p:nvSpPr>
          <p:cNvPr id="35" name="Text Box 6">
            <a:extLst>
              <a:ext uri="{FF2B5EF4-FFF2-40B4-BE49-F238E27FC236}">
                <a16:creationId xmlns:a16="http://schemas.microsoft.com/office/drawing/2014/main" id="{F76BBC34-E4A7-476B-8683-B146EFE5EB6A}"/>
              </a:ext>
            </a:extLst>
          </p:cNvPr>
          <p:cNvSpPr txBox="1">
            <a:spLocks noChangeArrowheads="1"/>
          </p:cNvSpPr>
          <p:nvPr/>
        </p:nvSpPr>
        <p:spPr bwMode="auto">
          <a:xfrm>
            <a:off x="2188326" y="3936154"/>
            <a:ext cx="9449492" cy="1841185"/>
          </a:xfrm>
          <a:prstGeom prst="rect">
            <a:avLst/>
          </a:prstGeom>
          <a:noFill/>
          <a:ln w="9525" algn="ctr">
            <a:noFill/>
            <a:miter lim="800000"/>
            <a:headEnd/>
            <a:tailEnd/>
          </a:ln>
        </p:spPr>
        <p:txBody>
          <a:bodyPr lIns="35998" tIns="45718" rIns="0" bIns="45718"/>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285717" indent="-285717" algn="just">
              <a:lnSpc>
                <a:spcPts val="2000"/>
              </a:lnSpc>
              <a:spcBef>
                <a:spcPts val="600"/>
              </a:spcBef>
              <a:buClr>
                <a:srgbClr val="458FA3"/>
              </a:buClr>
              <a:buSzPct val="120000"/>
              <a:buFont typeface="Arial" panose="020B0604020202020204" pitchFamily="34" charset="0"/>
              <a:buChar char="•"/>
            </a:pPr>
            <a:r>
              <a:rPr lang="en-US" altLang="es-ES" sz="1600" dirty="0">
                <a:solidFill>
                  <a:prstClr val="black">
                    <a:lumMod val="65000"/>
                    <a:lumOff val="35000"/>
                  </a:prstClr>
                </a:solidFill>
                <a:latin typeface="+mn-lt"/>
              </a:rPr>
              <a:t>The presentation covers the following areas: </a:t>
            </a:r>
          </a:p>
          <a:p>
            <a:pPr marL="1028573" lvl="1" algn="just">
              <a:lnSpc>
                <a:spcPts val="2000"/>
              </a:lnSpc>
              <a:spcBef>
                <a:spcPts val="600"/>
              </a:spcBef>
              <a:buClr>
                <a:srgbClr val="458FA3"/>
              </a:buClr>
              <a:buSzPct val="120000"/>
              <a:buFont typeface="Arial" panose="020B0604020202020204" pitchFamily="34" charset="0"/>
              <a:buChar char="•"/>
            </a:pPr>
            <a:r>
              <a:rPr lang="en-US" altLang="es-ES" sz="1600" dirty="0">
                <a:solidFill>
                  <a:prstClr val="black">
                    <a:lumMod val="65000"/>
                    <a:lumOff val="35000"/>
                  </a:prstClr>
                </a:solidFill>
                <a:latin typeface="+mn-lt"/>
              </a:rPr>
              <a:t>Background </a:t>
            </a:r>
          </a:p>
          <a:p>
            <a:pPr marL="1028573" lvl="1" algn="just">
              <a:lnSpc>
                <a:spcPts val="2000"/>
              </a:lnSpc>
              <a:spcBef>
                <a:spcPts val="600"/>
              </a:spcBef>
              <a:buClr>
                <a:srgbClr val="458FA3"/>
              </a:buClr>
              <a:buSzPct val="120000"/>
              <a:buFont typeface="Arial" panose="020B0604020202020204" pitchFamily="34" charset="0"/>
              <a:buChar char="•"/>
            </a:pPr>
            <a:r>
              <a:rPr lang="en-US" altLang="es-ES" sz="1600" dirty="0">
                <a:solidFill>
                  <a:prstClr val="black">
                    <a:lumMod val="65000"/>
                    <a:lumOff val="35000"/>
                  </a:prstClr>
                </a:solidFill>
                <a:latin typeface="+mn-lt"/>
              </a:rPr>
              <a:t>Objective and scope </a:t>
            </a:r>
          </a:p>
          <a:p>
            <a:pPr marL="1028573" lvl="1" algn="just">
              <a:lnSpc>
                <a:spcPts val="2000"/>
              </a:lnSpc>
              <a:spcBef>
                <a:spcPts val="600"/>
              </a:spcBef>
              <a:buClr>
                <a:srgbClr val="458FA3"/>
              </a:buClr>
              <a:buSzPct val="120000"/>
              <a:buFont typeface="Arial" panose="020B0604020202020204" pitchFamily="34" charset="0"/>
              <a:buChar char="•"/>
            </a:pPr>
            <a:r>
              <a:rPr lang="en-US" sz="1600" dirty="0">
                <a:solidFill>
                  <a:prstClr val="black">
                    <a:lumMod val="65000"/>
                    <a:lumOff val="35000"/>
                  </a:prstClr>
                </a:solidFill>
                <a:latin typeface="+mn-lt"/>
              </a:rPr>
              <a:t>Public consultation on EURIBOR fallback trigger events – proposals and questions</a:t>
            </a:r>
          </a:p>
          <a:p>
            <a:pPr marL="1028573" lvl="1" algn="just">
              <a:lnSpc>
                <a:spcPts val="2000"/>
              </a:lnSpc>
              <a:spcBef>
                <a:spcPts val="600"/>
              </a:spcBef>
              <a:buClr>
                <a:srgbClr val="458FA3"/>
              </a:buClr>
              <a:buSzPct val="120000"/>
              <a:buFont typeface="Arial" panose="020B0604020202020204" pitchFamily="34" charset="0"/>
              <a:buChar char="•"/>
            </a:pPr>
            <a:r>
              <a:rPr lang="en-US" sz="1600" dirty="0">
                <a:solidFill>
                  <a:prstClr val="black">
                    <a:lumMod val="65000"/>
                    <a:lumOff val="35000"/>
                  </a:prstClr>
                </a:solidFill>
              </a:rPr>
              <a:t>Public consultation on EURIBOR fallback measures for cash products – proposals</a:t>
            </a:r>
            <a:r>
              <a:rPr lang="en-US" sz="1600" dirty="0"/>
              <a:t> </a:t>
            </a:r>
            <a:r>
              <a:rPr lang="en-US" sz="1600" dirty="0">
                <a:solidFill>
                  <a:prstClr val="black">
                    <a:lumMod val="65000"/>
                    <a:lumOff val="35000"/>
                  </a:prstClr>
                </a:solidFill>
              </a:rPr>
              <a:t>and questions</a:t>
            </a:r>
            <a:endParaRPr lang="en-US" altLang="es-ES" sz="1600" dirty="0">
              <a:solidFill>
                <a:prstClr val="black">
                  <a:lumMod val="65000"/>
                  <a:lumOff val="35000"/>
                </a:prstClr>
              </a:solidFill>
              <a:latin typeface="+mn-lt"/>
            </a:endParaRPr>
          </a:p>
          <a:p>
            <a:pPr marL="1028573" lvl="1" algn="just">
              <a:lnSpc>
                <a:spcPts val="2000"/>
              </a:lnSpc>
              <a:spcBef>
                <a:spcPts val="600"/>
              </a:spcBef>
              <a:buClr>
                <a:srgbClr val="458FA3"/>
              </a:buClr>
              <a:buSzPct val="120000"/>
              <a:buFont typeface="Arial" panose="020B0604020202020204" pitchFamily="34" charset="0"/>
              <a:buChar char="•"/>
            </a:pPr>
            <a:endParaRPr lang="en-US" altLang="es-ES" sz="1600" dirty="0">
              <a:solidFill>
                <a:prstClr val="black">
                  <a:lumMod val="65000"/>
                  <a:lumOff val="35000"/>
                </a:prstClr>
              </a:solidFill>
              <a:latin typeface="+mn-lt"/>
            </a:endParaRPr>
          </a:p>
        </p:txBody>
      </p:sp>
      <p:sp>
        <p:nvSpPr>
          <p:cNvPr id="17" name="Freeform 51">
            <a:extLst>
              <a:ext uri="{FF2B5EF4-FFF2-40B4-BE49-F238E27FC236}">
                <a16:creationId xmlns:a16="http://schemas.microsoft.com/office/drawing/2014/main" id="{67263149-E354-45B2-9B8B-D9F62648B6D7}"/>
              </a:ext>
            </a:extLst>
          </p:cNvPr>
          <p:cNvSpPr>
            <a:spLocks noEditPoints="1"/>
          </p:cNvSpPr>
          <p:nvPr/>
        </p:nvSpPr>
        <p:spPr bwMode="auto">
          <a:xfrm>
            <a:off x="844125" y="4020417"/>
            <a:ext cx="441819" cy="385835"/>
          </a:xfrm>
          <a:custGeom>
            <a:avLst/>
            <a:gdLst>
              <a:gd name="T0" fmla="*/ 68 w 239"/>
              <a:gd name="T1" fmla="*/ 15 h 200"/>
              <a:gd name="T2" fmla="*/ 103 w 239"/>
              <a:gd name="T3" fmla="*/ 49 h 200"/>
              <a:gd name="T4" fmla="*/ 68 w 239"/>
              <a:gd name="T5" fmla="*/ 84 h 200"/>
              <a:gd name="T6" fmla="*/ 33 w 239"/>
              <a:gd name="T7" fmla="*/ 49 h 200"/>
              <a:gd name="T8" fmla="*/ 68 w 239"/>
              <a:gd name="T9" fmla="*/ 15 h 200"/>
              <a:gd name="T10" fmla="*/ 68 w 239"/>
              <a:gd name="T11" fmla="*/ 99 h 200"/>
              <a:gd name="T12" fmla="*/ 118 w 239"/>
              <a:gd name="T13" fmla="*/ 49 h 200"/>
              <a:gd name="T14" fmla="*/ 68 w 239"/>
              <a:gd name="T15" fmla="*/ 0 h 200"/>
              <a:gd name="T16" fmla="*/ 18 w 239"/>
              <a:gd name="T17" fmla="*/ 49 h 200"/>
              <a:gd name="T18" fmla="*/ 68 w 239"/>
              <a:gd name="T19" fmla="*/ 99 h 200"/>
              <a:gd name="T20" fmla="*/ 187 w 239"/>
              <a:gd name="T21" fmla="*/ 61 h 200"/>
              <a:gd name="T22" fmla="*/ 211 w 239"/>
              <a:gd name="T23" fmla="*/ 85 h 200"/>
              <a:gd name="T24" fmla="*/ 187 w 239"/>
              <a:gd name="T25" fmla="*/ 109 h 200"/>
              <a:gd name="T26" fmla="*/ 163 w 239"/>
              <a:gd name="T27" fmla="*/ 85 h 200"/>
              <a:gd name="T28" fmla="*/ 187 w 239"/>
              <a:gd name="T29" fmla="*/ 61 h 200"/>
              <a:gd name="T30" fmla="*/ 187 w 239"/>
              <a:gd name="T31" fmla="*/ 124 h 200"/>
              <a:gd name="T32" fmla="*/ 226 w 239"/>
              <a:gd name="T33" fmla="*/ 85 h 200"/>
              <a:gd name="T34" fmla="*/ 187 w 239"/>
              <a:gd name="T35" fmla="*/ 46 h 200"/>
              <a:gd name="T36" fmla="*/ 148 w 239"/>
              <a:gd name="T37" fmla="*/ 85 h 200"/>
              <a:gd name="T38" fmla="*/ 187 w 239"/>
              <a:gd name="T39" fmla="*/ 124 h 200"/>
              <a:gd name="T40" fmla="*/ 224 w 239"/>
              <a:gd name="T41" fmla="*/ 185 h 200"/>
              <a:gd name="T42" fmla="*/ 143 w 239"/>
              <a:gd name="T43" fmla="*/ 185 h 200"/>
              <a:gd name="T44" fmla="*/ 143 w 239"/>
              <a:gd name="T45" fmla="*/ 159 h 200"/>
              <a:gd name="T46" fmla="*/ 224 w 239"/>
              <a:gd name="T47" fmla="*/ 159 h 200"/>
              <a:gd name="T48" fmla="*/ 224 w 239"/>
              <a:gd name="T49" fmla="*/ 185 h 200"/>
              <a:gd name="T50" fmla="*/ 128 w 239"/>
              <a:gd name="T51" fmla="*/ 185 h 200"/>
              <a:gd name="T52" fmla="*/ 15 w 239"/>
              <a:gd name="T53" fmla="*/ 185 h 200"/>
              <a:gd name="T54" fmla="*/ 15 w 239"/>
              <a:gd name="T55" fmla="*/ 147 h 200"/>
              <a:gd name="T56" fmla="*/ 128 w 239"/>
              <a:gd name="T57" fmla="*/ 147 h 200"/>
              <a:gd name="T58" fmla="*/ 128 w 239"/>
              <a:gd name="T59" fmla="*/ 150 h 200"/>
              <a:gd name="T60" fmla="*/ 128 w 239"/>
              <a:gd name="T61" fmla="*/ 185 h 200"/>
              <a:gd name="T62" fmla="*/ 234 w 239"/>
              <a:gd name="T63" fmla="*/ 148 h 200"/>
              <a:gd name="T64" fmla="*/ 143 w 239"/>
              <a:gd name="T65" fmla="*/ 143 h 200"/>
              <a:gd name="T66" fmla="*/ 143 w 239"/>
              <a:gd name="T67" fmla="*/ 137 h 200"/>
              <a:gd name="T68" fmla="*/ 138 w 239"/>
              <a:gd name="T69" fmla="*/ 135 h 200"/>
              <a:gd name="T70" fmla="*/ 4 w 239"/>
              <a:gd name="T71" fmla="*/ 135 h 200"/>
              <a:gd name="T72" fmla="*/ 0 w 239"/>
              <a:gd name="T73" fmla="*/ 137 h 200"/>
              <a:gd name="T74" fmla="*/ 0 w 239"/>
              <a:gd name="T75" fmla="*/ 200 h 200"/>
              <a:gd name="T76" fmla="*/ 128 w 239"/>
              <a:gd name="T77" fmla="*/ 200 h 200"/>
              <a:gd name="T78" fmla="*/ 143 w 239"/>
              <a:gd name="T79" fmla="*/ 200 h 200"/>
              <a:gd name="T80" fmla="*/ 239 w 239"/>
              <a:gd name="T81" fmla="*/ 200 h 200"/>
              <a:gd name="T82" fmla="*/ 239 w 239"/>
              <a:gd name="T83" fmla="*/ 150 h 200"/>
              <a:gd name="T84" fmla="*/ 234 w 239"/>
              <a:gd name="T85" fmla="*/ 14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9" h="200">
                <a:moveTo>
                  <a:pt x="68" y="15"/>
                </a:moveTo>
                <a:cubicBezTo>
                  <a:pt x="87" y="15"/>
                  <a:pt x="103" y="30"/>
                  <a:pt x="103" y="49"/>
                </a:cubicBezTo>
                <a:cubicBezTo>
                  <a:pt x="103" y="68"/>
                  <a:pt x="87" y="84"/>
                  <a:pt x="68" y="84"/>
                </a:cubicBezTo>
                <a:cubicBezTo>
                  <a:pt x="49" y="84"/>
                  <a:pt x="33" y="68"/>
                  <a:pt x="33" y="49"/>
                </a:cubicBezTo>
                <a:cubicBezTo>
                  <a:pt x="33" y="30"/>
                  <a:pt x="49" y="15"/>
                  <a:pt x="68" y="15"/>
                </a:cubicBezTo>
                <a:moveTo>
                  <a:pt x="68" y="99"/>
                </a:moveTo>
                <a:cubicBezTo>
                  <a:pt x="95" y="99"/>
                  <a:pt x="118" y="77"/>
                  <a:pt x="118" y="49"/>
                </a:cubicBezTo>
                <a:cubicBezTo>
                  <a:pt x="118" y="22"/>
                  <a:pt x="95" y="0"/>
                  <a:pt x="68" y="0"/>
                </a:cubicBezTo>
                <a:cubicBezTo>
                  <a:pt x="41" y="0"/>
                  <a:pt x="18" y="22"/>
                  <a:pt x="18" y="49"/>
                </a:cubicBezTo>
                <a:cubicBezTo>
                  <a:pt x="18" y="77"/>
                  <a:pt x="41" y="99"/>
                  <a:pt x="68" y="99"/>
                </a:cubicBezTo>
                <a:moveTo>
                  <a:pt x="187" y="61"/>
                </a:moveTo>
                <a:cubicBezTo>
                  <a:pt x="201" y="61"/>
                  <a:pt x="211" y="72"/>
                  <a:pt x="211" y="85"/>
                </a:cubicBezTo>
                <a:cubicBezTo>
                  <a:pt x="211" y="98"/>
                  <a:pt x="201" y="109"/>
                  <a:pt x="187" y="109"/>
                </a:cubicBezTo>
                <a:cubicBezTo>
                  <a:pt x="174" y="109"/>
                  <a:pt x="163" y="98"/>
                  <a:pt x="163" y="85"/>
                </a:cubicBezTo>
                <a:cubicBezTo>
                  <a:pt x="163" y="72"/>
                  <a:pt x="174" y="61"/>
                  <a:pt x="187" y="61"/>
                </a:cubicBezTo>
                <a:moveTo>
                  <a:pt x="187" y="124"/>
                </a:moveTo>
                <a:cubicBezTo>
                  <a:pt x="209" y="124"/>
                  <a:pt x="226" y="107"/>
                  <a:pt x="226" y="85"/>
                </a:cubicBezTo>
                <a:cubicBezTo>
                  <a:pt x="226" y="64"/>
                  <a:pt x="209" y="46"/>
                  <a:pt x="187" y="46"/>
                </a:cubicBezTo>
                <a:cubicBezTo>
                  <a:pt x="166" y="46"/>
                  <a:pt x="148" y="64"/>
                  <a:pt x="148" y="85"/>
                </a:cubicBezTo>
                <a:cubicBezTo>
                  <a:pt x="148" y="107"/>
                  <a:pt x="166" y="124"/>
                  <a:pt x="187" y="124"/>
                </a:cubicBezTo>
                <a:moveTo>
                  <a:pt x="224" y="185"/>
                </a:moveTo>
                <a:cubicBezTo>
                  <a:pt x="143" y="185"/>
                  <a:pt x="143" y="185"/>
                  <a:pt x="143" y="185"/>
                </a:cubicBezTo>
                <a:cubicBezTo>
                  <a:pt x="143" y="159"/>
                  <a:pt x="143" y="159"/>
                  <a:pt x="143" y="159"/>
                </a:cubicBezTo>
                <a:cubicBezTo>
                  <a:pt x="167" y="149"/>
                  <a:pt x="200" y="149"/>
                  <a:pt x="224" y="159"/>
                </a:cubicBezTo>
                <a:lnTo>
                  <a:pt x="224" y="185"/>
                </a:lnTo>
                <a:close/>
                <a:moveTo>
                  <a:pt x="128" y="185"/>
                </a:moveTo>
                <a:cubicBezTo>
                  <a:pt x="15" y="185"/>
                  <a:pt x="15" y="185"/>
                  <a:pt x="15" y="185"/>
                </a:cubicBezTo>
                <a:cubicBezTo>
                  <a:pt x="15" y="147"/>
                  <a:pt x="15" y="147"/>
                  <a:pt x="15" y="147"/>
                </a:cubicBezTo>
                <a:cubicBezTo>
                  <a:pt x="48" y="132"/>
                  <a:pt x="94" y="132"/>
                  <a:pt x="128" y="147"/>
                </a:cubicBezTo>
                <a:cubicBezTo>
                  <a:pt x="128" y="150"/>
                  <a:pt x="128" y="150"/>
                  <a:pt x="128" y="150"/>
                </a:cubicBezTo>
                <a:lnTo>
                  <a:pt x="128" y="185"/>
                </a:lnTo>
                <a:close/>
                <a:moveTo>
                  <a:pt x="234" y="148"/>
                </a:moveTo>
                <a:cubicBezTo>
                  <a:pt x="208" y="135"/>
                  <a:pt x="171" y="134"/>
                  <a:pt x="143" y="143"/>
                </a:cubicBezTo>
                <a:cubicBezTo>
                  <a:pt x="143" y="137"/>
                  <a:pt x="143" y="137"/>
                  <a:pt x="143" y="137"/>
                </a:cubicBezTo>
                <a:cubicBezTo>
                  <a:pt x="138" y="135"/>
                  <a:pt x="138" y="135"/>
                  <a:pt x="138" y="135"/>
                </a:cubicBezTo>
                <a:cubicBezTo>
                  <a:pt x="99" y="116"/>
                  <a:pt x="43" y="116"/>
                  <a:pt x="4" y="135"/>
                </a:cubicBezTo>
                <a:cubicBezTo>
                  <a:pt x="0" y="137"/>
                  <a:pt x="0" y="137"/>
                  <a:pt x="0" y="137"/>
                </a:cubicBezTo>
                <a:cubicBezTo>
                  <a:pt x="0" y="200"/>
                  <a:pt x="0" y="200"/>
                  <a:pt x="0" y="200"/>
                </a:cubicBezTo>
                <a:cubicBezTo>
                  <a:pt x="128" y="200"/>
                  <a:pt x="128" y="200"/>
                  <a:pt x="128" y="200"/>
                </a:cubicBezTo>
                <a:cubicBezTo>
                  <a:pt x="143" y="200"/>
                  <a:pt x="143" y="200"/>
                  <a:pt x="143" y="200"/>
                </a:cubicBezTo>
                <a:cubicBezTo>
                  <a:pt x="239" y="200"/>
                  <a:pt x="239" y="200"/>
                  <a:pt x="239" y="200"/>
                </a:cubicBezTo>
                <a:cubicBezTo>
                  <a:pt x="239" y="150"/>
                  <a:pt x="239" y="150"/>
                  <a:pt x="239" y="150"/>
                </a:cubicBezTo>
                <a:lnTo>
                  <a:pt x="234" y="148"/>
                </a:lnTo>
                <a:close/>
              </a:path>
            </a:pathLst>
          </a:custGeom>
          <a:solidFill>
            <a:srgbClr val="000000"/>
          </a:solidFill>
          <a:ln>
            <a:noFill/>
          </a:ln>
        </p:spPr>
        <p:txBody>
          <a:bodyPr vert="horz" wrap="square" lIns="78181" tIns="39094" rIns="78181" bIns="39094" numCol="1" anchor="t" anchorCtr="0" compatLnSpc="1">
            <a:prstTxWarp prst="textNoShape">
              <a:avLst/>
            </a:prstTxWarp>
          </a:bodyPr>
          <a:lstStyle/>
          <a:p>
            <a:endParaRPr lang="en-US" sz="800"/>
          </a:p>
        </p:txBody>
      </p:sp>
      <p:grpSp>
        <p:nvGrpSpPr>
          <p:cNvPr id="18" name="Group 76">
            <a:extLst>
              <a:ext uri="{FF2B5EF4-FFF2-40B4-BE49-F238E27FC236}">
                <a16:creationId xmlns:a16="http://schemas.microsoft.com/office/drawing/2014/main" id="{1DA6DA73-0128-4728-9201-67C5338B9541}"/>
              </a:ext>
            </a:extLst>
          </p:cNvPr>
          <p:cNvGrpSpPr>
            <a:grpSpLocks noChangeAspect="1"/>
          </p:cNvGrpSpPr>
          <p:nvPr/>
        </p:nvGrpSpPr>
        <p:grpSpPr bwMode="auto">
          <a:xfrm>
            <a:off x="823638" y="1612103"/>
            <a:ext cx="486073" cy="486000"/>
            <a:chOff x="986" y="0"/>
            <a:chExt cx="6673" cy="6672"/>
          </a:xfrm>
          <a:solidFill>
            <a:schemeClr val="tx1"/>
          </a:solidFill>
        </p:grpSpPr>
        <p:sp>
          <p:nvSpPr>
            <p:cNvPr id="19" name="Freeform 77">
              <a:extLst>
                <a:ext uri="{FF2B5EF4-FFF2-40B4-BE49-F238E27FC236}">
                  <a16:creationId xmlns:a16="http://schemas.microsoft.com/office/drawing/2014/main" id="{C58B1283-8F84-477D-92AE-DA7FB760C882}"/>
                </a:ext>
              </a:extLst>
            </p:cNvPr>
            <p:cNvSpPr>
              <a:spLocks noEditPoints="1"/>
            </p:cNvSpPr>
            <p:nvPr/>
          </p:nvSpPr>
          <p:spPr bwMode="auto">
            <a:xfrm>
              <a:off x="986" y="0"/>
              <a:ext cx="6673" cy="6672"/>
            </a:xfrm>
            <a:custGeom>
              <a:avLst/>
              <a:gdLst>
                <a:gd name="T0" fmla="*/ 0 w 6673"/>
                <a:gd name="T1" fmla="*/ 0 h 6672"/>
                <a:gd name="T2" fmla="*/ 0 w 6673"/>
                <a:gd name="T3" fmla="*/ 6672 h 6672"/>
                <a:gd name="T4" fmla="*/ 6673 w 6673"/>
                <a:gd name="T5" fmla="*/ 6672 h 6672"/>
                <a:gd name="T6" fmla="*/ 6673 w 6673"/>
                <a:gd name="T7" fmla="*/ 0 h 6672"/>
                <a:gd name="T8" fmla="*/ 0 w 6673"/>
                <a:gd name="T9" fmla="*/ 0 h 6672"/>
                <a:gd name="T10" fmla="*/ 6389 w 6673"/>
                <a:gd name="T11" fmla="*/ 6386 h 6672"/>
                <a:gd name="T12" fmla="*/ 284 w 6673"/>
                <a:gd name="T13" fmla="*/ 6386 h 6672"/>
                <a:gd name="T14" fmla="*/ 284 w 6673"/>
                <a:gd name="T15" fmla="*/ 286 h 6672"/>
                <a:gd name="T16" fmla="*/ 6389 w 6673"/>
                <a:gd name="T17" fmla="*/ 286 h 6672"/>
                <a:gd name="T18" fmla="*/ 6389 w 6673"/>
                <a:gd name="T19" fmla="*/ 6386 h 6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73" h="6672">
                  <a:moveTo>
                    <a:pt x="0" y="0"/>
                  </a:moveTo>
                  <a:lnTo>
                    <a:pt x="0" y="6672"/>
                  </a:lnTo>
                  <a:lnTo>
                    <a:pt x="6673" y="6672"/>
                  </a:lnTo>
                  <a:lnTo>
                    <a:pt x="6673" y="0"/>
                  </a:lnTo>
                  <a:lnTo>
                    <a:pt x="0" y="0"/>
                  </a:lnTo>
                  <a:close/>
                  <a:moveTo>
                    <a:pt x="6389" y="6386"/>
                  </a:moveTo>
                  <a:lnTo>
                    <a:pt x="284" y="6386"/>
                  </a:lnTo>
                  <a:lnTo>
                    <a:pt x="284" y="286"/>
                  </a:lnTo>
                  <a:lnTo>
                    <a:pt x="6389" y="286"/>
                  </a:lnTo>
                  <a:lnTo>
                    <a:pt x="6389" y="6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800">
                <a:solidFill>
                  <a:sysClr val="windowText" lastClr="000000"/>
                </a:solidFill>
              </a:endParaRPr>
            </a:p>
          </p:txBody>
        </p:sp>
        <p:sp>
          <p:nvSpPr>
            <p:cNvPr id="21" name="Freeform 78">
              <a:extLst>
                <a:ext uri="{FF2B5EF4-FFF2-40B4-BE49-F238E27FC236}">
                  <a16:creationId xmlns:a16="http://schemas.microsoft.com/office/drawing/2014/main" id="{5DB105CD-AE03-498B-9047-2C3EB4D9795D}"/>
                </a:ext>
              </a:extLst>
            </p:cNvPr>
            <p:cNvSpPr>
              <a:spLocks noEditPoints="1"/>
            </p:cNvSpPr>
            <p:nvPr/>
          </p:nvSpPr>
          <p:spPr bwMode="auto">
            <a:xfrm>
              <a:off x="1700" y="674"/>
              <a:ext cx="5287" cy="5284"/>
            </a:xfrm>
            <a:custGeom>
              <a:avLst/>
              <a:gdLst>
                <a:gd name="T0" fmla="*/ 2148 w 5287"/>
                <a:gd name="T1" fmla="*/ 3859 h 5284"/>
                <a:gd name="T2" fmla="*/ 2745 w 5287"/>
                <a:gd name="T3" fmla="*/ 4099 h 5284"/>
                <a:gd name="T4" fmla="*/ 3263 w 5287"/>
                <a:gd name="T5" fmla="*/ 4151 h 5284"/>
                <a:gd name="T6" fmla="*/ 3619 w 5287"/>
                <a:gd name="T7" fmla="*/ 4111 h 5284"/>
                <a:gd name="T8" fmla="*/ 3959 w 5287"/>
                <a:gd name="T9" fmla="*/ 4013 h 5284"/>
                <a:gd name="T10" fmla="*/ 4277 w 5287"/>
                <a:gd name="T11" fmla="*/ 3859 h 5284"/>
                <a:gd name="T12" fmla="*/ 4565 w 5287"/>
                <a:gd name="T13" fmla="*/ 3649 h 5284"/>
                <a:gd name="T14" fmla="*/ 4787 w 5287"/>
                <a:gd name="T15" fmla="*/ 3427 h 5284"/>
                <a:gd name="T16" fmla="*/ 4999 w 5287"/>
                <a:gd name="T17" fmla="*/ 3131 h 5284"/>
                <a:gd name="T18" fmla="*/ 5153 w 5287"/>
                <a:gd name="T19" fmla="*/ 2809 h 5284"/>
                <a:gd name="T20" fmla="*/ 5249 w 5287"/>
                <a:gd name="T21" fmla="*/ 2471 h 5284"/>
                <a:gd name="T22" fmla="*/ 5265 w 5287"/>
                <a:gd name="T23" fmla="*/ 1777 h 5284"/>
                <a:gd name="T24" fmla="*/ 5169 w 5287"/>
                <a:gd name="T25" fmla="*/ 1387 h 5284"/>
                <a:gd name="T26" fmla="*/ 5025 w 5287"/>
                <a:gd name="T27" fmla="*/ 1063 h 5284"/>
                <a:gd name="T28" fmla="*/ 4821 w 5287"/>
                <a:gd name="T29" fmla="*/ 766 h 5284"/>
                <a:gd name="T30" fmla="*/ 4603 w 5287"/>
                <a:gd name="T31" fmla="*/ 536 h 5284"/>
                <a:gd name="T32" fmla="*/ 4319 w 5287"/>
                <a:gd name="T33" fmla="*/ 320 h 5284"/>
                <a:gd name="T34" fmla="*/ 4005 w 5287"/>
                <a:gd name="T35" fmla="*/ 156 h 5284"/>
                <a:gd name="T36" fmla="*/ 3669 w 5287"/>
                <a:gd name="T37" fmla="*/ 50 h 5284"/>
                <a:gd name="T38" fmla="*/ 3315 w 5287"/>
                <a:gd name="T39" fmla="*/ 2 h 5284"/>
                <a:gd name="T40" fmla="*/ 3005 w 5287"/>
                <a:gd name="T41" fmla="*/ 10 h 5284"/>
                <a:gd name="T42" fmla="*/ 2655 w 5287"/>
                <a:gd name="T43" fmla="*/ 74 h 5284"/>
                <a:gd name="T44" fmla="*/ 2322 w 5287"/>
                <a:gd name="T45" fmla="*/ 198 h 5284"/>
                <a:gd name="T46" fmla="*/ 2016 w 5287"/>
                <a:gd name="T47" fmla="*/ 376 h 5284"/>
                <a:gd name="T48" fmla="*/ 1742 w 5287"/>
                <a:gd name="T49" fmla="*/ 608 h 5284"/>
                <a:gd name="T50" fmla="*/ 1542 w 5287"/>
                <a:gd name="T51" fmla="*/ 838 h 5284"/>
                <a:gd name="T52" fmla="*/ 1264 w 5287"/>
                <a:gd name="T53" fmla="*/ 1351 h 5284"/>
                <a:gd name="T54" fmla="*/ 1136 w 5287"/>
                <a:gd name="T55" fmla="*/ 2009 h 5284"/>
                <a:gd name="T56" fmla="*/ 1220 w 5287"/>
                <a:gd name="T57" fmla="*/ 2669 h 5284"/>
                <a:gd name="T58" fmla="*/ 1520 w 5287"/>
                <a:gd name="T59" fmla="*/ 3281 h 5284"/>
                <a:gd name="T60" fmla="*/ 4477 w 5287"/>
                <a:gd name="T61" fmla="*/ 3343 h 5284"/>
                <a:gd name="T62" fmla="*/ 4055 w 5287"/>
                <a:gd name="T63" fmla="*/ 3657 h 5284"/>
                <a:gd name="T64" fmla="*/ 3477 w 5287"/>
                <a:gd name="T65" fmla="*/ 3847 h 5284"/>
                <a:gd name="T66" fmla="*/ 2945 w 5287"/>
                <a:gd name="T67" fmla="*/ 3847 h 5284"/>
                <a:gd name="T68" fmla="*/ 2366 w 5287"/>
                <a:gd name="T69" fmla="*/ 3657 h 5284"/>
                <a:gd name="T70" fmla="*/ 1942 w 5287"/>
                <a:gd name="T71" fmla="*/ 3343 h 5284"/>
                <a:gd name="T72" fmla="*/ 1706 w 5287"/>
                <a:gd name="T73" fmla="*/ 3051 h 5284"/>
                <a:gd name="T74" fmla="*/ 4713 w 5287"/>
                <a:gd name="T75" fmla="*/ 3051 h 5284"/>
                <a:gd name="T76" fmla="*/ 4511 w 5287"/>
                <a:gd name="T77" fmla="*/ 3307 h 5284"/>
                <a:gd name="T78" fmla="*/ 3453 w 5287"/>
                <a:gd name="T79" fmla="*/ 2765 h 5284"/>
                <a:gd name="T80" fmla="*/ 4197 w 5287"/>
                <a:gd name="T81" fmla="*/ 2765 h 5284"/>
                <a:gd name="T82" fmla="*/ 1942 w 5287"/>
                <a:gd name="T83" fmla="*/ 808 h 5284"/>
                <a:gd name="T84" fmla="*/ 2444 w 5287"/>
                <a:gd name="T85" fmla="*/ 454 h 5284"/>
                <a:gd name="T86" fmla="*/ 3033 w 5287"/>
                <a:gd name="T87" fmla="*/ 292 h 5284"/>
                <a:gd name="T88" fmla="*/ 3563 w 5287"/>
                <a:gd name="T89" fmla="*/ 318 h 5284"/>
                <a:gd name="T90" fmla="*/ 4131 w 5287"/>
                <a:gd name="T91" fmla="*/ 538 h 5284"/>
                <a:gd name="T92" fmla="*/ 4527 w 5287"/>
                <a:gd name="T93" fmla="*/ 860 h 5284"/>
                <a:gd name="T94" fmla="*/ 4799 w 5287"/>
                <a:gd name="T95" fmla="*/ 1245 h 5284"/>
                <a:gd name="T96" fmla="*/ 4957 w 5287"/>
                <a:gd name="T97" fmla="*/ 1677 h 5284"/>
                <a:gd name="T98" fmla="*/ 5001 w 5287"/>
                <a:gd name="T99" fmla="*/ 2129 h 5284"/>
                <a:gd name="T100" fmla="*/ 4929 w 5287"/>
                <a:gd name="T101" fmla="*/ 2579 h 5284"/>
                <a:gd name="T102" fmla="*/ 3737 w 5287"/>
                <a:gd name="T103" fmla="*/ 916 h 5284"/>
                <a:gd name="T104" fmla="*/ 1532 w 5287"/>
                <a:gd name="T105" fmla="*/ 2705 h 5284"/>
                <a:gd name="T106" fmla="*/ 1428 w 5287"/>
                <a:gd name="T107" fmla="*/ 2259 h 5284"/>
                <a:gd name="T108" fmla="*/ 1440 w 5287"/>
                <a:gd name="T109" fmla="*/ 1805 h 5284"/>
                <a:gd name="T110" fmla="*/ 1564 w 5287"/>
                <a:gd name="T111" fmla="*/ 1365 h 5284"/>
                <a:gd name="T112" fmla="*/ 1804 w 5287"/>
                <a:gd name="T113" fmla="*/ 964 h 5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87" h="5284">
                  <a:moveTo>
                    <a:pt x="202" y="5284"/>
                  </a:moveTo>
                  <a:lnTo>
                    <a:pt x="1846" y="3641"/>
                  </a:lnTo>
                  <a:lnTo>
                    <a:pt x="1846" y="3641"/>
                  </a:lnTo>
                  <a:lnTo>
                    <a:pt x="1918" y="3701"/>
                  </a:lnTo>
                  <a:lnTo>
                    <a:pt x="1992" y="3757"/>
                  </a:lnTo>
                  <a:lnTo>
                    <a:pt x="2068" y="3811"/>
                  </a:lnTo>
                  <a:lnTo>
                    <a:pt x="2148" y="3859"/>
                  </a:lnTo>
                  <a:lnTo>
                    <a:pt x="2228" y="3905"/>
                  </a:lnTo>
                  <a:lnTo>
                    <a:pt x="2310" y="3947"/>
                  </a:lnTo>
                  <a:lnTo>
                    <a:pt x="2394" y="3985"/>
                  </a:lnTo>
                  <a:lnTo>
                    <a:pt x="2480" y="4019"/>
                  </a:lnTo>
                  <a:lnTo>
                    <a:pt x="2566" y="4051"/>
                  </a:lnTo>
                  <a:lnTo>
                    <a:pt x="2657" y="4077"/>
                  </a:lnTo>
                  <a:lnTo>
                    <a:pt x="2745" y="4099"/>
                  </a:lnTo>
                  <a:lnTo>
                    <a:pt x="2837" y="4119"/>
                  </a:lnTo>
                  <a:lnTo>
                    <a:pt x="2929" y="4133"/>
                  </a:lnTo>
                  <a:lnTo>
                    <a:pt x="3021" y="4143"/>
                  </a:lnTo>
                  <a:lnTo>
                    <a:pt x="3115" y="4149"/>
                  </a:lnTo>
                  <a:lnTo>
                    <a:pt x="3211" y="4151"/>
                  </a:lnTo>
                  <a:lnTo>
                    <a:pt x="3211" y="4151"/>
                  </a:lnTo>
                  <a:lnTo>
                    <a:pt x="3263" y="4151"/>
                  </a:lnTo>
                  <a:lnTo>
                    <a:pt x="3315" y="4149"/>
                  </a:lnTo>
                  <a:lnTo>
                    <a:pt x="3365" y="4145"/>
                  </a:lnTo>
                  <a:lnTo>
                    <a:pt x="3417" y="4141"/>
                  </a:lnTo>
                  <a:lnTo>
                    <a:pt x="3467" y="4135"/>
                  </a:lnTo>
                  <a:lnTo>
                    <a:pt x="3519" y="4129"/>
                  </a:lnTo>
                  <a:lnTo>
                    <a:pt x="3569" y="4121"/>
                  </a:lnTo>
                  <a:lnTo>
                    <a:pt x="3619" y="4111"/>
                  </a:lnTo>
                  <a:lnTo>
                    <a:pt x="3669" y="4101"/>
                  </a:lnTo>
                  <a:lnTo>
                    <a:pt x="3717" y="4089"/>
                  </a:lnTo>
                  <a:lnTo>
                    <a:pt x="3767" y="4077"/>
                  </a:lnTo>
                  <a:lnTo>
                    <a:pt x="3815" y="4063"/>
                  </a:lnTo>
                  <a:lnTo>
                    <a:pt x="3863" y="4047"/>
                  </a:lnTo>
                  <a:lnTo>
                    <a:pt x="3911" y="4031"/>
                  </a:lnTo>
                  <a:lnTo>
                    <a:pt x="3959" y="4013"/>
                  </a:lnTo>
                  <a:lnTo>
                    <a:pt x="4005" y="3995"/>
                  </a:lnTo>
                  <a:lnTo>
                    <a:pt x="4053" y="3975"/>
                  </a:lnTo>
                  <a:lnTo>
                    <a:pt x="4099" y="3953"/>
                  </a:lnTo>
                  <a:lnTo>
                    <a:pt x="4143" y="3931"/>
                  </a:lnTo>
                  <a:lnTo>
                    <a:pt x="4189" y="3909"/>
                  </a:lnTo>
                  <a:lnTo>
                    <a:pt x="4233" y="3883"/>
                  </a:lnTo>
                  <a:lnTo>
                    <a:pt x="4277" y="3859"/>
                  </a:lnTo>
                  <a:lnTo>
                    <a:pt x="4319" y="3831"/>
                  </a:lnTo>
                  <a:lnTo>
                    <a:pt x="4363" y="3803"/>
                  </a:lnTo>
                  <a:lnTo>
                    <a:pt x="4405" y="3775"/>
                  </a:lnTo>
                  <a:lnTo>
                    <a:pt x="4445" y="3745"/>
                  </a:lnTo>
                  <a:lnTo>
                    <a:pt x="4487" y="3715"/>
                  </a:lnTo>
                  <a:lnTo>
                    <a:pt x="4527" y="3683"/>
                  </a:lnTo>
                  <a:lnTo>
                    <a:pt x="4565" y="3649"/>
                  </a:lnTo>
                  <a:lnTo>
                    <a:pt x="4603" y="3615"/>
                  </a:lnTo>
                  <a:lnTo>
                    <a:pt x="4641" y="3579"/>
                  </a:lnTo>
                  <a:lnTo>
                    <a:pt x="4679" y="3543"/>
                  </a:lnTo>
                  <a:lnTo>
                    <a:pt x="4679" y="3543"/>
                  </a:lnTo>
                  <a:lnTo>
                    <a:pt x="4717" y="3505"/>
                  </a:lnTo>
                  <a:lnTo>
                    <a:pt x="4753" y="3465"/>
                  </a:lnTo>
                  <a:lnTo>
                    <a:pt x="4787" y="3427"/>
                  </a:lnTo>
                  <a:lnTo>
                    <a:pt x="4821" y="3385"/>
                  </a:lnTo>
                  <a:lnTo>
                    <a:pt x="4853" y="3345"/>
                  </a:lnTo>
                  <a:lnTo>
                    <a:pt x="4885" y="3303"/>
                  </a:lnTo>
                  <a:lnTo>
                    <a:pt x="4915" y="3261"/>
                  </a:lnTo>
                  <a:lnTo>
                    <a:pt x="4945" y="3217"/>
                  </a:lnTo>
                  <a:lnTo>
                    <a:pt x="4973" y="3175"/>
                  </a:lnTo>
                  <a:lnTo>
                    <a:pt x="4999" y="3131"/>
                  </a:lnTo>
                  <a:lnTo>
                    <a:pt x="5025" y="3085"/>
                  </a:lnTo>
                  <a:lnTo>
                    <a:pt x="5049" y="3041"/>
                  </a:lnTo>
                  <a:lnTo>
                    <a:pt x="5073" y="2995"/>
                  </a:lnTo>
                  <a:lnTo>
                    <a:pt x="5095" y="2949"/>
                  </a:lnTo>
                  <a:lnTo>
                    <a:pt x="5115" y="2903"/>
                  </a:lnTo>
                  <a:lnTo>
                    <a:pt x="5135" y="2857"/>
                  </a:lnTo>
                  <a:lnTo>
                    <a:pt x="5153" y="2809"/>
                  </a:lnTo>
                  <a:lnTo>
                    <a:pt x="5169" y="2763"/>
                  </a:lnTo>
                  <a:lnTo>
                    <a:pt x="5185" y="2715"/>
                  </a:lnTo>
                  <a:lnTo>
                    <a:pt x="5201" y="2667"/>
                  </a:lnTo>
                  <a:lnTo>
                    <a:pt x="5215" y="2619"/>
                  </a:lnTo>
                  <a:lnTo>
                    <a:pt x="5227" y="2569"/>
                  </a:lnTo>
                  <a:lnTo>
                    <a:pt x="5239" y="2521"/>
                  </a:lnTo>
                  <a:lnTo>
                    <a:pt x="5249" y="2471"/>
                  </a:lnTo>
                  <a:lnTo>
                    <a:pt x="5265" y="2373"/>
                  </a:lnTo>
                  <a:lnTo>
                    <a:pt x="5277" y="2275"/>
                  </a:lnTo>
                  <a:lnTo>
                    <a:pt x="5283" y="2175"/>
                  </a:lnTo>
                  <a:lnTo>
                    <a:pt x="5287" y="2075"/>
                  </a:lnTo>
                  <a:lnTo>
                    <a:pt x="5283" y="1975"/>
                  </a:lnTo>
                  <a:lnTo>
                    <a:pt x="5277" y="1875"/>
                  </a:lnTo>
                  <a:lnTo>
                    <a:pt x="5265" y="1777"/>
                  </a:lnTo>
                  <a:lnTo>
                    <a:pt x="5249" y="1679"/>
                  </a:lnTo>
                  <a:lnTo>
                    <a:pt x="5239" y="1629"/>
                  </a:lnTo>
                  <a:lnTo>
                    <a:pt x="5227" y="1581"/>
                  </a:lnTo>
                  <a:lnTo>
                    <a:pt x="5215" y="1531"/>
                  </a:lnTo>
                  <a:lnTo>
                    <a:pt x="5201" y="1483"/>
                  </a:lnTo>
                  <a:lnTo>
                    <a:pt x="5185" y="1435"/>
                  </a:lnTo>
                  <a:lnTo>
                    <a:pt x="5169" y="1387"/>
                  </a:lnTo>
                  <a:lnTo>
                    <a:pt x="5153" y="1341"/>
                  </a:lnTo>
                  <a:lnTo>
                    <a:pt x="5135" y="1293"/>
                  </a:lnTo>
                  <a:lnTo>
                    <a:pt x="5115" y="1247"/>
                  </a:lnTo>
                  <a:lnTo>
                    <a:pt x="5095" y="1201"/>
                  </a:lnTo>
                  <a:lnTo>
                    <a:pt x="5073" y="1155"/>
                  </a:lnTo>
                  <a:lnTo>
                    <a:pt x="5049" y="1109"/>
                  </a:lnTo>
                  <a:lnTo>
                    <a:pt x="5025" y="1063"/>
                  </a:lnTo>
                  <a:lnTo>
                    <a:pt x="4999" y="1019"/>
                  </a:lnTo>
                  <a:lnTo>
                    <a:pt x="4973" y="976"/>
                  </a:lnTo>
                  <a:lnTo>
                    <a:pt x="4945" y="934"/>
                  </a:lnTo>
                  <a:lnTo>
                    <a:pt x="4915" y="890"/>
                  </a:lnTo>
                  <a:lnTo>
                    <a:pt x="4885" y="848"/>
                  </a:lnTo>
                  <a:lnTo>
                    <a:pt x="4853" y="806"/>
                  </a:lnTo>
                  <a:lnTo>
                    <a:pt x="4821" y="766"/>
                  </a:lnTo>
                  <a:lnTo>
                    <a:pt x="4787" y="724"/>
                  </a:lnTo>
                  <a:lnTo>
                    <a:pt x="4753" y="684"/>
                  </a:lnTo>
                  <a:lnTo>
                    <a:pt x="4717" y="646"/>
                  </a:lnTo>
                  <a:lnTo>
                    <a:pt x="4679" y="608"/>
                  </a:lnTo>
                  <a:lnTo>
                    <a:pt x="4679" y="608"/>
                  </a:lnTo>
                  <a:lnTo>
                    <a:pt x="4641" y="572"/>
                  </a:lnTo>
                  <a:lnTo>
                    <a:pt x="4603" y="536"/>
                  </a:lnTo>
                  <a:lnTo>
                    <a:pt x="4565" y="502"/>
                  </a:lnTo>
                  <a:lnTo>
                    <a:pt x="4527" y="468"/>
                  </a:lnTo>
                  <a:lnTo>
                    <a:pt x="4487" y="436"/>
                  </a:lnTo>
                  <a:lnTo>
                    <a:pt x="4445" y="406"/>
                  </a:lnTo>
                  <a:lnTo>
                    <a:pt x="4405" y="376"/>
                  </a:lnTo>
                  <a:lnTo>
                    <a:pt x="4363" y="348"/>
                  </a:lnTo>
                  <a:lnTo>
                    <a:pt x="4319" y="320"/>
                  </a:lnTo>
                  <a:lnTo>
                    <a:pt x="4277" y="292"/>
                  </a:lnTo>
                  <a:lnTo>
                    <a:pt x="4233" y="268"/>
                  </a:lnTo>
                  <a:lnTo>
                    <a:pt x="4189" y="242"/>
                  </a:lnTo>
                  <a:lnTo>
                    <a:pt x="4143" y="220"/>
                  </a:lnTo>
                  <a:lnTo>
                    <a:pt x="4099" y="198"/>
                  </a:lnTo>
                  <a:lnTo>
                    <a:pt x="4053" y="176"/>
                  </a:lnTo>
                  <a:lnTo>
                    <a:pt x="4005" y="156"/>
                  </a:lnTo>
                  <a:lnTo>
                    <a:pt x="3959" y="138"/>
                  </a:lnTo>
                  <a:lnTo>
                    <a:pt x="3911" y="120"/>
                  </a:lnTo>
                  <a:lnTo>
                    <a:pt x="3863" y="104"/>
                  </a:lnTo>
                  <a:lnTo>
                    <a:pt x="3815" y="88"/>
                  </a:lnTo>
                  <a:lnTo>
                    <a:pt x="3767" y="74"/>
                  </a:lnTo>
                  <a:lnTo>
                    <a:pt x="3717" y="62"/>
                  </a:lnTo>
                  <a:lnTo>
                    <a:pt x="3669" y="50"/>
                  </a:lnTo>
                  <a:lnTo>
                    <a:pt x="3619" y="40"/>
                  </a:lnTo>
                  <a:lnTo>
                    <a:pt x="3569" y="30"/>
                  </a:lnTo>
                  <a:lnTo>
                    <a:pt x="3519" y="22"/>
                  </a:lnTo>
                  <a:lnTo>
                    <a:pt x="3467" y="16"/>
                  </a:lnTo>
                  <a:lnTo>
                    <a:pt x="3417" y="10"/>
                  </a:lnTo>
                  <a:lnTo>
                    <a:pt x="3365" y="6"/>
                  </a:lnTo>
                  <a:lnTo>
                    <a:pt x="3315" y="2"/>
                  </a:lnTo>
                  <a:lnTo>
                    <a:pt x="3263" y="0"/>
                  </a:lnTo>
                  <a:lnTo>
                    <a:pt x="3211" y="0"/>
                  </a:lnTo>
                  <a:lnTo>
                    <a:pt x="3211" y="0"/>
                  </a:lnTo>
                  <a:lnTo>
                    <a:pt x="3159" y="0"/>
                  </a:lnTo>
                  <a:lnTo>
                    <a:pt x="3107" y="2"/>
                  </a:lnTo>
                  <a:lnTo>
                    <a:pt x="3055" y="6"/>
                  </a:lnTo>
                  <a:lnTo>
                    <a:pt x="3005" y="10"/>
                  </a:lnTo>
                  <a:lnTo>
                    <a:pt x="2953" y="16"/>
                  </a:lnTo>
                  <a:lnTo>
                    <a:pt x="2903" y="22"/>
                  </a:lnTo>
                  <a:lnTo>
                    <a:pt x="2853" y="30"/>
                  </a:lnTo>
                  <a:lnTo>
                    <a:pt x="2803" y="40"/>
                  </a:lnTo>
                  <a:lnTo>
                    <a:pt x="2753" y="50"/>
                  </a:lnTo>
                  <a:lnTo>
                    <a:pt x="2703" y="62"/>
                  </a:lnTo>
                  <a:lnTo>
                    <a:pt x="2655" y="74"/>
                  </a:lnTo>
                  <a:lnTo>
                    <a:pt x="2604" y="88"/>
                  </a:lnTo>
                  <a:lnTo>
                    <a:pt x="2556" y="104"/>
                  </a:lnTo>
                  <a:lnTo>
                    <a:pt x="2508" y="120"/>
                  </a:lnTo>
                  <a:lnTo>
                    <a:pt x="2462" y="138"/>
                  </a:lnTo>
                  <a:lnTo>
                    <a:pt x="2414" y="156"/>
                  </a:lnTo>
                  <a:lnTo>
                    <a:pt x="2368" y="176"/>
                  </a:lnTo>
                  <a:lnTo>
                    <a:pt x="2322" y="198"/>
                  </a:lnTo>
                  <a:lnTo>
                    <a:pt x="2276" y="220"/>
                  </a:lnTo>
                  <a:lnTo>
                    <a:pt x="2232" y="242"/>
                  </a:lnTo>
                  <a:lnTo>
                    <a:pt x="2188" y="268"/>
                  </a:lnTo>
                  <a:lnTo>
                    <a:pt x="2144" y="292"/>
                  </a:lnTo>
                  <a:lnTo>
                    <a:pt x="2100" y="320"/>
                  </a:lnTo>
                  <a:lnTo>
                    <a:pt x="2058" y="348"/>
                  </a:lnTo>
                  <a:lnTo>
                    <a:pt x="2016" y="376"/>
                  </a:lnTo>
                  <a:lnTo>
                    <a:pt x="1974" y="406"/>
                  </a:lnTo>
                  <a:lnTo>
                    <a:pt x="1934" y="436"/>
                  </a:lnTo>
                  <a:lnTo>
                    <a:pt x="1894" y="468"/>
                  </a:lnTo>
                  <a:lnTo>
                    <a:pt x="1854" y="502"/>
                  </a:lnTo>
                  <a:lnTo>
                    <a:pt x="1816" y="536"/>
                  </a:lnTo>
                  <a:lnTo>
                    <a:pt x="1778" y="572"/>
                  </a:lnTo>
                  <a:lnTo>
                    <a:pt x="1742" y="608"/>
                  </a:lnTo>
                  <a:lnTo>
                    <a:pt x="1742" y="608"/>
                  </a:lnTo>
                  <a:lnTo>
                    <a:pt x="1706" y="644"/>
                  </a:lnTo>
                  <a:lnTo>
                    <a:pt x="1670" y="682"/>
                  </a:lnTo>
                  <a:lnTo>
                    <a:pt x="1638" y="720"/>
                  </a:lnTo>
                  <a:lnTo>
                    <a:pt x="1604" y="758"/>
                  </a:lnTo>
                  <a:lnTo>
                    <a:pt x="1574" y="798"/>
                  </a:lnTo>
                  <a:lnTo>
                    <a:pt x="1542" y="838"/>
                  </a:lnTo>
                  <a:lnTo>
                    <a:pt x="1514" y="878"/>
                  </a:lnTo>
                  <a:lnTo>
                    <a:pt x="1486" y="918"/>
                  </a:lnTo>
                  <a:lnTo>
                    <a:pt x="1432" y="1001"/>
                  </a:lnTo>
                  <a:lnTo>
                    <a:pt x="1384" y="1087"/>
                  </a:lnTo>
                  <a:lnTo>
                    <a:pt x="1338" y="1173"/>
                  </a:lnTo>
                  <a:lnTo>
                    <a:pt x="1298" y="1261"/>
                  </a:lnTo>
                  <a:lnTo>
                    <a:pt x="1264" y="1351"/>
                  </a:lnTo>
                  <a:lnTo>
                    <a:pt x="1232" y="1443"/>
                  </a:lnTo>
                  <a:lnTo>
                    <a:pt x="1204" y="1535"/>
                  </a:lnTo>
                  <a:lnTo>
                    <a:pt x="1182" y="1629"/>
                  </a:lnTo>
                  <a:lnTo>
                    <a:pt x="1164" y="1723"/>
                  </a:lnTo>
                  <a:lnTo>
                    <a:pt x="1150" y="1817"/>
                  </a:lnTo>
                  <a:lnTo>
                    <a:pt x="1140" y="1913"/>
                  </a:lnTo>
                  <a:lnTo>
                    <a:pt x="1136" y="2009"/>
                  </a:lnTo>
                  <a:lnTo>
                    <a:pt x="1134" y="2103"/>
                  </a:lnTo>
                  <a:lnTo>
                    <a:pt x="1138" y="2199"/>
                  </a:lnTo>
                  <a:lnTo>
                    <a:pt x="1146" y="2295"/>
                  </a:lnTo>
                  <a:lnTo>
                    <a:pt x="1158" y="2389"/>
                  </a:lnTo>
                  <a:lnTo>
                    <a:pt x="1174" y="2483"/>
                  </a:lnTo>
                  <a:lnTo>
                    <a:pt x="1196" y="2577"/>
                  </a:lnTo>
                  <a:lnTo>
                    <a:pt x="1220" y="2669"/>
                  </a:lnTo>
                  <a:lnTo>
                    <a:pt x="1250" y="2761"/>
                  </a:lnTo>
                  <a:lnTo>
                    <a:pt x="1284" y="2853"/>
                  </a:lnTo>
                  <a:lnTo>
                    <a:pt x="1322" y="2941"/>
                  </a:lnTo>
                  <a:lnTo>
                    <a:pt x="1366" y="3029"/>
                  </a:lnTo>
                  <a:lnTo>
                    <a:pt x="1412" y="3115"/>
                  </a:lnTo>
                  <a:lnTo>
                    <a:pt x="1464" y="3199"/>
                  </a:lnTo>
                  <a:lnTo>
                    <a:pt x="1520" y="3281"/>
                  </a:lnTo>
                  <a:lnTo>
                    <a:pt x="1550" y="3321"/>
                  </a:lnTo>
                  <a:lnTo>
                    <a:pt x="1580" y="3361"/>
                  </a:lnTo>
                  <a:lnTo>
                    <a:pt x="1612" y="3401"/>
                  </a:lnTo>
                  <a:lnTo>
                    <a:pt x="1644" y="3439"/>
                  </a:lnTo>
                  <a:lnTo>
                    <a:pt x="0" y="5082"/>
                  </a:lnTo>
                  <a:lnTo>
                    <a:pt x="202" y="5284"/>
                  </a:lnTo>
                  <a:close/>
                  <a:moveTo>
                    <a:pt x="4477" y="3343"/>
                  </a:moveTo>
                  <a:lnTo>
                    <a:pt x="4477" y="3343"/>
                  </a:lnTo>
                  <a:lnTo>
                    <a:pt x="4413" y="3403"/>
                  </a:lnTo>
                  <a:lnTo>
                    <a:pt x="4345" y="3461"/>
                  </a:lnTo>
                  <a:lnTo>
                    <a:pt x="4277" y="3517"/>
                  </a:lnTo>
                  <a:lnTo>
                    <a:pt x="4205" y="3567"/>
                  </a:lnTo>
                  <a:lnTo>
                    <a:pt x="4131" y="3613"/>
                  </a:lnTo>
                  <a:lnTo>
                    <a:pt x="4055" y="3657"/>
                  </a:lnTo>
                  <a:lnTo>
                    <a:pt x="3977" y="3697"/>
                  </a:lnTo>
                  <a:lnTo>
                    <a:pt x="3897" y="3731"/>
                  </a:lnTo>
                  <a:lnTo>
                    <a:pt x="3815" y="3763"/>
                  </a:lnTo>
                  <a:lnTo>
                    <a:pt x="3733" y="3791"/>
                  </a:lnTo>
                  <a:lnTo>
                    <a:pt x="3649" y="3813"/>
                  </a:lnTo>
                  <a:lnTo>
                    <a:pt x="3563" y="3833"/>
                  </a:lnTo>
                  <a:lnTo>
                    <a:pt x="3477" y="3847"/>
                  </a:lnTo>
                  <a:lnTo>
                    <a:pt x="3389" y="3859"/>
                  </a:lnTo>
                  <a:lnTo>
                    <a:pt x="3301" y="3865"/>
                  </a:lnTo>
                  <a:lnTo>
                    <a:pt x="3211" y="3867"/>
                  </a:lnTo>
                  <a:lnTo>
                    <a:pt x="3211" y="3867"/>
                  </a:lnTo>
                  <a:lnTo>
                    <a:pt x="3121" y="3865"/>
                  </a:lnTo>
                  <a:lnTo>
                    <a:pt x="3033" y="3859"/>
                  </a:lnTo>
                  <a:lnTo>
                    <a:pt x="2945" y="3847"/>
                  </a:lnTo>
                  <a:lnTo>
                    <a:pt x="2859" y="3833"/>
                  </a:lnTo>
                  <a:lnTo>
                    <a:pt x="2773" y="3813"/>
                  </a:lnTo>
                  <a:lnTo>
                    <a:pt x="2689" y="3791"/>
                  </a:lnTo>
                  <a:lnTo>
                    <a:pt x="2604" y="3763"/>
                  </a:lnTo>
                  <a:lnTo>
                    <a:pt x="2524" y="3731"/>
                  </a:lnTo>
                  <a:lnTo>
                    <a:pt x="2444" y="3697"/>
                  </a:lnTo>
                  <a:lnTo>
                    <a:pt x="2366" y="3657"/>
                  </a:lnTo>
                  <a:lnTo>
                    <a:pt x="2290" y="3613"/>
                  </a:lnTo>
                  <a:lnTo>
                    <a:pt x="2216" y="3567"/>
                  </a:lnTo>
                  <a:lnTo>
                    <a:pt x="2144" y="3517"/>
                  </a:lnTo>
                  <a:lnTo>
                    <a:pt x="2074" y="3461"/>
                  </a:lnTo>
                  <a:lnTo>
                    <a:pt x="2008" y="3403"/>
                  </a:lnTo>
                  <a:lnTo>
                    <a:pt x="1942" y="3343"/>
                  </a:lnTo>
                  <a:lnTo>
                    <a:pt x="1942" y="3343"/>
                  </a:lnTo>
                  <a:lnTo>
                    <a:pt x="1910" y="3307"/>
                  </a:lnTo>
                  <a:lnTo>
                    <a:pt x="1876" y="3273"/>
                  </a:lnTo>
                  <a:lnTo>
                    <a:pt x="1846" y="3237"/>
                  </a:lnTo>
                  <a:lnTo>
                    <a:pt x="1816" y="3201"/>
                  </a:lnTo>
                  <a:lnTo>
                    <a:pt x="1788" y="3165"/>
                  </a:lnTo>
                  <a:lnTo>
                    <a:pt x="1760" y="3127"/>
                  </a:lnTo>
                  <a:lnTo>
                    <a:pt x="1706" y="3051"/>
                  </a:lnTo>
                  <a:lnTo>
                    <a:pt x="1962" y="3051"/>
                  </a:lnTo>
                  <a:lnTo>
                    <a:pt x="2707" y="3051"/>
                  </a:lnTo>
                  <a:lnTo>
                    <a:pt x="2993" y="3051"/>
                  </a:lnTo>
                  <a:lnTo>
                    <a:pt x="3453" y="3051"/>
                  </a:lnTo>
                  <a:lnTo>
                    <a:pt x="3737" y="3051"/>
                  </a:lnTo>
                  <a:lnTo>
                    <a:pt x="4483" y="3051"/>
                  </a:lnTo>
                  <a:lnTo>
                    <a:pt x="4713" y="3051"/>
                  </a:lnTo>
                  <a:lnTo>
                    <a:pt x="4713" y="3051"/>
                  </a:lnTo>
                  <a:lnTo>
                    <a:pt x="4661" y="3127"/>
                  </a:lnTo>
                  <a:lnTo>
                    <a:pt x="4633" y="3165"/>
                  </a:lnTo>
                  <a:lnTo>
                    <a:pt x="4605" y="3201"/>
                  </a:lnTo>
                  <a:lnTo>
                    <a:pt x="4575" y="3237"/>
                  </a:lnTo>
                  <a:lnTo>
                    <a:pt x="4543" y="3273"/>
                  </a:lnTo>
                  <a:lnTo>
                    <a:pt x="4511" y="3307"/>
                  </a:lnTo>
                  <a:lnTo>
                    <a:pt x="4477" y="3343"/>
                  </a:lnTo>
                  <a:lnTo>
                    <a:pt x="4477" y="3343"/>
                  </a:lnTo>
                  <a:close/>
                  <a:moveTo>
                    <a:pt x="2993" y="1481"/>
                  </a:moveTo>
                  <a:lnTo>
                    <a:pt x="2993" y="1201"/>
                  </a:lnTo>
                  <a:lnTo>
                    <a:pt x="3453" y="1201"/>
                  </a:lnTo>
                  <a:lnTo>
                    <a:pt x="3453" y="1867"/>
                  </a:lnTo>
                  <a:lnTo>
                    <a:pt x="3453" y="2765"/>
                  </a:lnTo>
                  <a:lnTo>
                    <a:pt x="2993" y="2765"/>
                  </a:lnTo>
                  <a:lnTo>
                    <a:pt x="2993" y="1481"/>
                  </a:lnTo>
                  <a:close/>
                  <a:moveTo>
                    <a:pt x="4197" y="2765"/>
                  </a:moveTo>
                  <a:lnTo>
                    <a:pt x="3737" y="2765"/>
                  </a:lnTo>
                  <a:lnTo>
                    <a:pt x="3737" y="2151"/>
                  </a:lnTo>
                  <a:lnTo>
                    <a:pt x="4197" y="2151"/>
                  </a:lnTo>
                  <a:lnTo>
                    <a:pt x="4197" y="2765"/>
                  </a:lnTo>
                  <a:close/>
                  <a:moveTo>
                    <a:pt x="2707" y="2765"/>
                  </a:moveTo>
                  <a:lnTo>
                    <a:pt x="2246" y="2765"/>
                  </a:lnTo>
                  <a:lnTo>
                    <a:pt x="2246" y="1765"/>
                  </a:lnTo>
                  <a:lnTo>
                    <a:pt x="2707" y="1765"/>
                  </a:lnTo>
                  <a:lnTo>
                    <a:pt x="2707" y="2765"/>
                  </a:lnTo>
                  <a:close/>
                  <a:moveTo>
                    <a:pt x="1942" y="808"/>
                  </a:moveTo>
                  <a:lnTo>
                    <a:pt x="1942" y="808"/>
                  </a:lnTo>
                  <a:lnTo>
                    <a:pt x="2008" y="748"/>
                  </a:lnTo>
                  <a:lnTo>
                    <a:pt x="2074" y="690"/>
                  </a:lnTo>
                  <a:lnTo>
                    <a:pt x="2144" y="634"/>
                  </a:lnTo>
                  <a:lnTo>
                    <a:pt x="2216" y="584"/>
                  </a:lnTo>
                  <a:lnTo>
                    <a:pt x="2290" y="538"/>
                  </a:lnTo>
                  <a:lnTo>
                    <a:pt x="2366" y="494"/>
                  </a:lnTo>
                  <a:lnTo>
                    <a:pt x="2444" y="454"/>
                  </a:lnTo>
                  <a:lnTo>
                    <a:pt x="2524" y="420"/>
                  </a:lnTo>
                  <a:lnTo>
                    <a:pt x="2604" y="388"/>
                  </a:lnTo>
                  <a:lnTo>
                    <a:pt x="2689" y="360"/>
                  </a:lnTo>
                  <a:lnTo>
                    <a:pt x="2773" y="338"/>
                  </a:lnTo>
                  <a:lnTo>
                    <a:pt x="2859" y="318"/>
                  </a:lnTo>
                  <a:lnTo>
                    <a:pt x="2945" y="304"/>
                  </a:lnTo>
                  <a:lnTo>
                    <a:pt x="3033" y="292"/>
                  </a:lnTo>
                  <a:lnTo>
                    <a:pt x="3121" y="286"/>
                  </a:lnTo>
                  <a:lnTo>
                    <a:pt x="3211" y="284"/>
                  </a:lnTo>
                  <a:lnTo>
                    <a:pt x="3211" y="284"/>
                  </a:lnTo>
                  <a:lnTo>
                    <a:pt x="3301" y="286"/>
                  </a:lnTo>
                  <a:lnTo>
                    <a:pt x="3389" y="292"/>
                  </a:lnTo>
                  <a:lnTo>
                    <a:pt x="3477" y="304"/>
                  </a:lnTo>
                  <a:lnTo>
                    <a:pt x="3563" y="318"/>
                  </a:lnTo>
                  <a:lnTo>
                    <a:pt x="3649" y="338"/>
                  </a:lnTo>
                  <a:lnTo>
                    <a:pt x="3733" y="360"/>
                  </a:lnTo>
                  <a:lnTo>
                    <a:pt x="3815" y="388"/>
                  </a:lnTo>
                  <a:lnTo>
                    <a:pt x="3897" y="420"/>
                  </a:lnTo>
                  <a:lnTo>
                    <a:pt x="3977" y="454"/>
                  </a:lnTo>
                  <a:lnTo>
                    <a:pt x="4055" y="494"/>
                  </a:lnTo>
                  <a:lnTo>
                    <a:pt x="4131" y="538"/>
                  </a:lnTo>
                  <a:lnTo>
                    <a:pt x="4205" y="584"/>
                  </a:lnTo>
                  <a:lnTo>
                    <a:pt x="4277" y="634"/>
                  </a:lnTo>
                  <a:lnTo>
                    <a:pt x="4345" y="690"/>
                  </a:lnTo>
                  <a:lnTo>
                    <a:pt x="4413" y="748"/>
                  </a:lnTo>
                  <a:lnTo>
                    <a:pt x="4477" y="808"/>
                  </a:lnTo>
                  <a:lnTo>
                    <a:pt x="4477" y="808"/>
                  </a:lnTo>
                  <a:lnTo>
                    <a:pt x="4527" y="860"/>
                  </a:lnTo>
                  <a:lnTo>
                    <a:pt x="4573" y="910"/>
                  </a:lnTo>
                  <a:lnTo>
                    <a:pt x="4615" y="964"/>
                  </a:lnTo>
                  <a:lnTo>
                    <a:pt x="4657" y="1017"/>
                  </a:lnTo>
                  <a:lnTo>
                    <a:pt x="4697" y="1073"/>
                  </a:lnTo>
                  <a:lnTo>
                    <a:pt x="4733" y="1129"/>
                  </a:lnTo>
                  <a:lnTo>
                    <a:pt x="4767" y="1187"/>
                  </a:lnTo>
                  <a:lnTo>
                    <a:pt x="4799" y="1245"/>
                  </a:lnTo>
                  <a:lnTo>
                    <a:pt x="4829" y="1305"/>
                  </a:lnTo>
                  <a:lnTo>
                    <a:pt x="4855" y="1365"/>
                  </a:lnTo>
                  <a:lnTo>
                    <a:pt x="4881" y="1427"/>
                  </a:lnTo>
                  <a:lnTo>
                    <a:pt x="4903" y="1489"/>
                  </a:lnTo>
                  <a:lnTo>
                    <a:pt x="4923" y="1551"/>
                  </a:lnTo>
                  <a:lnTo>
                    <a:pt x="4941" y="1613"/>
                  </a:lnTo>
                  <a:lnTo>
                    <a:pt x="4957" y="1677"/>
                  </a:lnTo>
                  <a:lnTo>
                    <a:pt x="4971" y="1741"/>
                  </a:lnTo>
                  <a:lnTo>
                    <a:pt x="4981" y="1805"/>
                  </a:lnTo>
                  <a:lnTo>
                    <a:pt x="4989" y="1869"/>
                  </a:lnTo>
                  <a:lnTo>
                    <a:pt x="4995" y="1935"/>
                  </a:lnTo>
                  <a:lnTo>
                    <a:pt x="4999" y="1999"/>
                  </a:lnTo>
                  <a:lnTo>
                    <a:pt x="5001" y="2065"/>
                  </a:lnTo>
                  <a:lnTo>
                    <a:pt x="5001" y="2129"/>
                  </a:lnTo>
                  <a:lnTo>
                    <a:pt x="4997" y="2195"/>
                  </a:lnTo>
                  <a:lnTo>
                    <a:pt x="4991" y="2259"/>
                  </a:lnTo>
                  <a:lnTo>
                    <a:pt x="4983" y="2325"/>
                  </a:lnTo>
                  <a:lnTo>
                    <a:pt x="4973" y="2389"/>
                  </a:lnTo>
                  <a:lnTo>
                    <a:pt x="4961" y="2453"/>
                  </a:lnTo>
                  <a:lnTo>
                    <a:pt x="4947" y="2517"/>
                  </a:lnTo>
                  <a:lnTo>
                    <a:pt x="4929" y="2579"/>
                  </a:lnTo>
                  <a:lnTo>
                    <a:pt x="4909" y="2643"/>
                  </a:lnTo>
                  <a:lnTo>
                    <a:pt x="4887" y="2705"/>
                  </a:lnTo>
                  <a:lnTo>
                    <a:pt x="4863" y="2765"/>
                  </a:lnTo>
                  <a:lnTo>
                    <a:pt x="4483" y="2765"/>
                  </a:lnTo>
                  <a:lnTo>
                    <a:pt x="4483" y="1867"/>
                  </a:lnTo>
                  <a:lnTo>
                    <a:pt x="3737" y="1867"/>
                  </a:lnTo>
                  <a:lnTo>
                    <a:pt x="3737" y="916"/>
                  </a:lnTo>
                  <a:lnTo>
                    <a:pt x="2707" y="916"/>
                  </a:lnTo>
                  <a:lnTo>
                    <a:pt x="2707" y="1481"/>
                  </a:lnTo>
                  <a:lnTo>
                    <a:pt x="1962" y="1481"/>
                  </a:lnTo>
                  <a:lnTo>
                    <a:pt x="1962" y="2765"/>
                  </a:lnTo>
                  <a:lnTo>
                    <a:pt x="1558" y="2765"/>
                  </a:lnTo>
                  <a:lnTo>
                    <a:pt x="1558" y="2765"/>
                  </a:lnTo>
                  <a:lnTo>
                    <a:pt x="1532" y="2705"/>
                  </a:lnTo>
                  <a:lnTo>
                    <a:pt x="1510" y="2643"/>
                  </a:lnTo>
                  <a:lnTo>
                    <a:pt x="1492" y="2579"/>
                  </a:lnTo>
                  <a:lnTo>
                    <a:pt x="1474" y="2517"/>
                  </a:lnTo>
                  <a:lnTo>
                    <a:pt x="1460" y="2453"/>
                  </a:lnTo>
                  <a:lnTo>
                    <a:pt x="1446" y="2389"/>
                  </a:lnTo>
                  <a:lnTo>
                    <a:pt x="1436" y="2325"/>
                  </a:lnTo>
                  <a:lnTo>
                    <a:pt x="1428" y="2259"/>
                  </a:lnTo>
                  <a:lnTo>
                    <a:pt x="1424" y="2195"/>
                  </a:lnTo>
                  <a:lnTo>
                    <a:pt x="1420" y="2129"/>
                  </a:lnTo>
                  <a:lnTo>
                    <a:pt x="1420" y="2065"/>
                  </a:lnTo>
                  <a:lnTo>
                    <a:pt x="1420" y="1999"/>
                  </a:lnTo>
                  <a:lnTo>
                    <a:pt x="1424" y="1935"/>
                  </a:lnTo>
                  <a:lnTo>
                    <a:pt x="1430" y="1869"/>
                  </a:lnTo>
                  <a:lnTo>
                    <a:pt x="1440" y="1805"/>
                  </a:lnTo>
                  <a:lnTo>
                    <a:pt x="1450" y="1741"/>
                  </a:lnTo>
                  <a:lnTo>
                    <a:pt x="1464" y="1677"/>
                  </a:lnTo>
                  <a:lnTo>
                    <a:pt x="1478" y="1613"/>
                  </a:lnTo>
                  <a:lnTo>
                    <a:pt x="1496" y="1551"/>
                  </a:lnTo>
                  <a:lnTo>
                    <a:pt x="1516" y="1489"/>
                  </a:lnTo>
                  <a:lnTo>
                    <a:pt x="1540" y="1427"/>
                  </a:lnTo>
                  <a:lnTo>
                    <a:pt x="1564" y="1365"/>
                  </a:lnTo>
                  <a:lnTo>
                    <a:pt x="1592" y="1305"/>
                  </a:lnTo>
                  <a:lnTo>
                    <a:pt x="1622" y="1245"/>
                  </a:lnTo>
                  <a:lnTo>
                    <a:pt x="1654" y="1187"/>
                  </a:lnTo>
                  <a:lnTo>
                    <a:pt x="1688" y="1129"/>
                  </a:lnTo>
                  <a:lnTo>
                    <a:pt x="1724" y="1073"/>
                  </a:lnTo>
                  <a:lnTo>
                    <a:pt x="1764" y="1017"/>
                  </a:lnTo>
                  <a:lnTo>
                    <a:pt x="1804" y="964"/>
                  </a:lnTo>
                  <a:lnTo>
                    <a:pt x="1848" y="910"/>
                  </a:lnTo>
                  <a:lnTo>
                    <a:pt x="1894" y="860"/>
                  </a:lnTo>
                  <a:lnTo>
                    <a:pt x="1942" y="808"/>
                  </a:lnTo>
                  <a:lnTo>
                    <a:pt x="1942" y="8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800">
                <a:solidFill>
                  <a:sysClr val="windowText" lastClr="000000"/>
                </a:solidFill>
              </a:endParaRPr>
            </a:p>
          </p:txBody>
        </p:sp>
      </p:grpSp>
      <p:sp>
        <p:nvSpPr>
          <p:cNvPr id="26" name="Freeform 33">
            <a:extLst>
              <a:ext uri="{FF2B5EF4-FFF2-40B4-BE49-F238E27FC236}">
                <a16:creationId xmlns:a16="http://schemas.microsoft.com/office/drawing/2014/main" id="{8F8B78E1-9F83-4C04-A356-54F6B408A3A6}"/>
              </a:ext>
            </a:extLst>
          </p:cNvPr>
          <p:cNvSpPr>
            <a:spLocks noChangeAspect="1" noEditPoints="1"/>
          </p:cNvSpPr>
          <p:nvPr/>
        </p:nvSpPr>
        <p:spPr bwMode="auto">
          <a:xfrm>
            <a:off x="852889" y="2779252"/>
            <a:ext cx="392113" cy="481013"/>
          </a:xfrm>
          <a:custGeom>
            <a:avLst/>
            <a:gdLst>
              <a:gd name="T0" fmla="*/ 150 w 163"/>
              <a:gd name="T1" fmla="*/ 13 h 200"/>
              <a:gd name="T2" fmla="*/ 132 w 163"/>
              <a:gd name="T3" fmla="*/ 13 h 200"/>
              <a:gd name="T4" fmla="*/ 132 w 163"/>
              <a:gd name="T5" fmla="*/ 25 h 200"/>
              <a:gd name="T6" fmla="*/ 150 w 163"/>
              <a:gd name="T7" fmla="*/ 25 h 200"/>
              <a:gd name="T8" fmla="*/ 150 w 163"/>
              <a:gd name="T9" fmla="*/ 188 h 200"/>
              <a:gd name="T10" fmla="*/ 13 w 163"/>
              <a:gd name="T11" fmla="*/ 188 h 200"/>
              <a:gd name="T12" fmla="*/ 13 w 163"/>
              <a:gd name="T13" fmla="*/ 25 h 200"/>
              <a:gd name="T14" fmla="*/ 32 w 163"/>
              <a:gd name="T15" fmla="*/ 25 h 200"/>
              <a:gd name="T16" fmla="*/ 32 w 163"/>
              <a:gd name="T17" fmla="*/ 13 h 200"/>
              <a:gd name="T18" fmla="*/ 13 w 163"/>
              <a:gd name="T19" fmla="*/ 13 h 200"/>
              <a:gd name="T20" fmla="*/ 0 w 163"/>
              <a:gd name="T21" fmla="*/ 25 h 200"/>
              <a:gd name="T22" fmla="*/ 0 w 163"/>
              <a:gd name="T23" fmla="*/ 188 h 200"/>
              <a:gd name="T24" fmla="*/ 13 w 163"/>
              <a:gd name="T25" fmla="*/ 200 h 200"/>
              <a:gd name="T26" fmla="*/ 150 w 163"/>
              <a:gd name="T27" fmla="*/ 200 h 200"/>
              <a:gd name="T28" fmla="*/ 163 w 163"/>
              <a:gd name="T29" fmla="*/ 188 h 200"/>
              <a:gd name="T30" fmla="*/ 163 w 163"/>
              <a:gd name="T31" fmla="*/ 25 h 200"/>
              <a:gd name="T32" fmla="*/ 150 w 163"/>
              <a:gd name="T33" fmla="*/ 13 h 200"/>
              <a:gd name="T34" fmla="*/ 44 w 163"/>
              <a:gd name="T35" fmla="*/ 13 h 200"/>
              <a:gd name="T36" fmla="*/ 119 w 163"/>
              <a:gd name="T37" fmla="*/ 13 h 200"/>
              <a:gd name="T38" fmla="*/ 119 w 163"/>
              <a:gd name="T39" fmla="*/ 0 h 200"/>
              <a:gd name="T40" fmla="*/ 44 w 163"/>
              <a:gd name="T41" fmla="*/ 0 h 200"/>
              <a:gd name="T42" fmla="*/ 44 w 163"/>
              <a:gd name="T43" fmla="*/ 13 h 200"/>
              <a:gd name="T44" fmla="*/ 42 w 163"/>
              <a:gd name="T45" fmla="*/ 100 h 200"/>
              <a:gd name="T46" fmla="*/ 36 w 163"/>
              <a:gd name="T47" fmla="*/ 107 h 200"/>
              <a:gd name="T48" fmla="*/ 42 w 163"/>
              <a:gd name="T49" fmla="*/ 113 h 200"/>
              <a:gd name="T50" fmla="*/ 121 w 163"/>
              <a:gd name="T51" fmla="*/ 113 h 200"/>
              <a:gd name="T52" fmla="*/ 127 w 163"/>
              <a:gd name="T53" fmla="*/ 107 h 200"/>
              <a:gd name="T54" fmla="*/ 121 w 163"/>
              <a:gd name="T55" fmla="*/ 100 h 200"/>
              <a:gd name="T56" fmla="*/ 42 w 163"/>
              <a:gd name="T57" fmla="*/ 100 h 200"/>
              <a:gd name="T58" fmla="*/ 42 w 163"/>
              <a:gd name="T59" fmla="*/ 67 h 200"/>
              <a:gd name="T60" fmla="*/ 36 w 163"/>
              <a:gd name="T61" fmla="*/ 73 h 200"/>
              <a:gd name="T62" fmla="*/ 42 w 163"/>
              <a:gd name="T63" fmla="*/ 79 h 200"/>
              <a:gd name="T64" fmla="*/ 121 w 163"/>
              <a:gd name="T65" fmla="*/ 79 h 200"/>
              <a:gd name="T66" fmla="*/ 127 w 163"/>
              <a:gd name="T67" fmla="*/ 73 h 200"/>
              <a:gd name="T68" fmla="*/ 121 w 163"/>
              <a:gd name="T69" fmla="*/ 67 h 200"/>
              <a:gd name="T70" fmla="*/ 42 w 163"/>
              <a:gd name="T71" fmla="*/ 6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200">
                <a:moveTo>
                  <a:pt x="150" y="13"/>
                </a:moveTo>
                <a:cubicBezTo>
                  <a:pt x="132" y="13"/>
                  <a:pt x="132" y="13"/>
                  <a:pt x="132" y="13"/>
                </a:cubicBezTo>
                <a:cubicBezTo>
                  <a:pt x="132" y="25"/>
                  <a:pt x="132" y="25"/>
                  <a:pt x="132" y="25"/>
                </a:cubicBezTo>
                <a:cubicBezTo>
                  <a:pt x="150" y="25"/>
                  <a:pt x="150" y="25"/>
                  <a:pt x="150" y="25"/>
                </a:cubicBezTo>
                <a:cubicBezTo>
                  <a:pt x="150" y="188"/>
                  <a:pt x="150" y="188"/>
                  <a:pt x="150" y="188"/>
                </a:cubicBezTo>
                <a:cubicBezTo>
                  <a:pt x="13" y="188"/>
                  <a:pt x="13" y="188"/>
                  <a:pt x="13" y="188"/>
                </a:cubicBezTo>
                <a:cubicBezTo>
                  <a:pt x="13" y="25"/>
                  <a:pt x="13" y="25"/>
                  <a:pt x="13" y="25"/>
                </a:cubicBezTo>
                <a:cubicBezTo>
                  <a:pt x="32" y="25"/>
                  <a:pt x="32" y="25"/>
                  <a:pt x="32" y="25"/>
                </a:cubicBezTo>
                <a:cubicBezTo>
                  <a:pt x="32" y="13"/>
                  <a:pt x="32" y="13"/>
                  <a:pt x="32" y="13"/>
                </a:cubicBezTo>
                <a:cubicBezTo>
                  <a:pt x="13" y="13"/>
                  <a:pt x="13" y="13"/>
                  <a:pt x="13" y="13"/>
                </a:cubicBezTo>
                <a:cubicBezTo>
                  <a:pt x="6" y="13"/>
                  <a:pt x="0" y="18"/>
                  <a:pt x="0" y="25"/>
                </a:cubicBezTo>
                <a:cubicBezTo>
                  <a:pt x="0" y="188"/>
                  <a:pt x="0" y="188"/>
                  <a:pt x="0" y="188"/>
                </a:cubicBezTo>
                <a:cubicBezTo>
                  <a:pt x="0" y="195"/>
                  <a:pt x="6" y="200"/>
                  <a:pt x="13" y="200"/>
                </a:cubicBezTo>
                <a:cubicBezTo>
                  <a:pt x="150" y="200"/>
                  <a:pt x="150" y="200"/>
                  <a:pt x="150" y="200"/>
                </a:cubicBezTo>
                <a:cubicBezTo>
                  <a:pt x="157" y="200"/>
                  <a:pt x="163" y="195"/>
                  <a:pt x="163" y="188"/>
                </a:cubicBezTo>
                <a:cubicBezTo>
                  <a:pt x="163" y="25"/>
                  <a:pt x="163" y="25"/>
                  <a:pt x="163" y="25"/>
                </a:cubicBezTo>
                <a:cubicBezTo>
                  <a:pt x="163" y="18"/>
                  <a:pt x="157" y="13"/>
                  <a:pt x="150" y="13"/>
                </a:cubicBezTo>
                <a:close/>
                <a:moveTo>
                  <a:pt x="44" y="13"/>
                </a:moveTo>
                <a:cubicBezTo>
                  <a:pt x="119" y="13"/>
                  <a:pt x="119" y="13"/>
                  <a:pt x="119" y="13"/>
                </a:cubicBezTo>
                <a:cubicBezTo>
                  <a:pt x="119" y="0"/>
                  <a:pt x="119" y="0"/>
                  <a:pt x="119" y="0"/>
                </a:cubicBezTo>
                <a:cubicBezTo>
                  <a:pt x="44" y="0"/>
                  <a:pt x="44" y="0"/>
                  <a:pt x="44" y="0"/>
                </a:cubicBezTo>
                <a:lnTo>
                  <a:pt x="44" y="13"/>
                </a:lnTo>
                <a:close/>
                <a:moveTo>
                  <a:pt x="42" y="100"/>
                </a:moveTo>
                <a:cubicBezTo>
                  <a:pt x="39" y="100"/>
                  <a:pt x="36" y="103"/>
                  <a:pt x="36" y="107"/>
                </a:cubicBezTo>
                <a:cubicBezTo>
                  <a:pt x="36" y="110"/>
                  <a:pt x="39" y="113"/>
                  <a:pt x="42" y="113"/>
                </a:cubicBezTo>
                <a:cubicBezTo>
                  <a:pt x="121" y="113"/>
                  <a:pt x="121" y="113"/>
                  <a:pt x="121" y="113"/>
                </a:cubicBezTo>
                <a:cubicBezTo>
                  <a:pt x="125" y="113"/>
                  <a:pt x="127" y="110"/>
                  <a:pt x="127" y="107"/>
                </a:cubicBezTo>
                <a:cubicBezTo>
                  <a:pt x="127" y="103"/>
                  <a:pt x="125" y="100"/>
                  <a:pt x="121" y="100"/>
                </a:cubicBezTo>
                <a:lnTo>
                  <a:pt x="42" y="100"/>
                </a:lnTo>
                <a:close/>
                <a:moveTo>
                  <a:pt x="42" y="67"/>
                </a:moveTo>
                <a:cubicBezTo>
                  <a:pt x="39" y="67"/>
                  <a:pt x="36" y="70"/>
                  <a:pt x="36" y="73"/>
                </a:cubicBezTo>
                <a:cubicBezTo>
                  <a:pt x="36" y="77"/>
                  <a:pt x="39" y="79"/>
                  <a:pt x="42" y="79"/>
                </a:cubicBezTo>
                <a:cubicBezTo>
                  <a:pt x="121" y="79"/>
                  <a:pt x="121" y="79"/>
                  <a:pt x="121" y="79"/>
                </a:cubicBezTo>
                <a:cubicBezTo>
                  <a:pt x="125" y="79"/>
                  <a:pt x="127" y="77"/>
                  <a:pt x="127" y="73"/>
                </a:cubicBezTo>
                <a:cubicBezTo>
                  <a:pt x="127" y="70"/>
                  <a:pt x="125" y="67"/>
                  <a:pt x="121" y="67"/>
                </a:cubicBezTo>
                <a:lnTo>
                  <a:pt x="42" y="67"/>
                </a:lnTo>
                <a:close/>
              </a:path>
            </a:pathLst>
          </a:custGeom>
          <a:solidFill>
            <a:srgbClr val="000000"/>
          </a:solidFill>
          <a:ln>
            <a:noFill/>
          </a:ln>
        </p:spPr>
        <p:txBody>
          <a:bodyPr vert="horz" wrap="square" lIns="91430" tIns="45718" rIns="91430" bIns="45718" numCol="1" anchor="t" anchorCtr="0" compatLnSpc="1">
            <a:prstTxWarp prst="textNoShape">
              <a:avLst/>
            </a:prstTxWarp>
          </a:bodyPr>
          <a:lstStyle/>
          <a:p>
            <a:endParaRPr lang="en-US"/>
          </a:p>
        </p:txBody>
      </p:sp>
    </p:spTree>
    <p:extLst>
      <p:ext uri="{BB962C8B-B14F-4D97-AF65-F5344CB8AC3E}">
        <p14:creationId xmlns:p14="http://schemas.microsoft.com/office/powerpoint/2010/main" val="15773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5">
            <a:extLst>
              <a:ext uri="{FF2B5EF4-FFF2-40B4-BE49-F238E27FC236}">
                <a16:creationId xmlns:a16="http://schemas.microsoft.com/office/drawing/2014/main" id="{B151F1A9-F851-4764-84C9-3102D1863AE6}"/>
              </a:ext>
            </a:extLst>
          </p:cNvPr>
          <p:cNvSpPr/>
          <p:nvPr/>
        </p:nvSpPr>
        <p:spPr>
          <a:xfrm>
            <a:off x="-10391" y="1309260"/>
            <a:ext cx="12192000" cy="4509655"/>
          </a:xfrm>
          <a:prstGeom prst="roundRect">
            <a:avLst>
              <a:gd name="adj" fmla="val 0"/>
            </a:avLst>
          </a:prstGeom>
          <a:solidFill>
            <a:srgbClr val="BDDBE3">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altLang="es-ES" b="1" dirty="0">
              <a:solidFill>
                <a:srgbClr val="595959"/>
              </a:solidFill>
            </a:endParaRPr>
          </a:p>
        </p:txBody>
      </p:sp>
      <p:graphicFrame>
        <p:nvGraphicFramePr>
          <p:cNvPr id="3" name="Objeto 2" hidden="1"/>
          <p:cNvGraphicFramePr>
            <a:graphicFrameLocks noChangeAspect="1"/>
          </p:cNvGraphicFramePr>
          <p:nvPr>
            <p:custDataLst>
              <p:tags r:id="rId2"/>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226368" name="Diapositiva de think-cell" r:id="rId6" imgW="499" imgH="499" progId="TCLayout.ActiveDocument.1">
                  <p:embed/>
                </p:oleObj>
              </mc:Choice>
              <mc:Fallback>
                <p:oleObj name="Diapositiva de think-cell" r:id="rId6" imgW="499" imgH="499" progId="TCLayout.ActiveDocument.1">
                  <p:embed/>
                  <p:pic>
                    <p:nvPicPr>
                      <p:cNvPr id="3" name="Objeto 2" hidden="1"/>
                      <p:cNvPicPr/>
                      <p:nvPr/>
                    </p:nvPicPr>
                    <p:blipFill>
                      <a:blip r:embed="rId7"/>
                      <a:stretch>
                        <a:fillRect/>
                      </a:stretch>
                    </p:blipFill>
                    <p:spPr>
                      <a:xfrm>
                        <a:off x="1591" y="1591"/>
                        <a:ext cx="1588" cy="1588"/>
                      </a:xfrm>
                      <a:prstGeom prst="rect">
                        <a:avLst/>
                      </a:prstGeom>
                    </p:spPr>
                  </p:pic>
                </p:oleObj>
              </mc:Fallback>
            </mc:AlternateContent>
          </a:graphicData>
        </a:graphic>
      </p:graphicFrame>
      <p:sp>
        <p:nvSpPr>
          <p:cNvPr id="2" name="Rectángulo 1" hidden="1"/>
          <p:cNvSpPr/>
          <p:nvPr>
            <p:custDataLst>
              <p:tags r:id="rId3"/>
            </p:custDataLst>
          </p:nvPr>
        </p:nvSpPr>
        <p:spPr>
          <a:xfrm>
            <a:off x="4" y="6"/>
            <a:ext cx="158751" cy="158751"/>
          </a:xfrm>
          <a:prstGeom prst="rect">
            <a:avLst/>
          </a:prstGeom>
          <a:solidFill>
            <a:schemeClr val="tx2"/>
          </a:solidFill>
        </p:spPr>
        <p:txBody>
          <a:bodyPr wrap="none" lIns="0" tIns="0" rIns="0" bIns="0" rtlCol="0" anchor="ctr">
            <a:noAutofit/>
          </a:bodyPr>
          <a:lstStyle/>
          <a:p>
            <a:pPr algn="ctr" defTabSz="356574" fontAlgn="base">
              <a:spcBef>
                <a:spcPct val="0"/>
              </a:spcBef>
              <a:spcAft>
                <a:spcPct val="0"/>
              </a:spcAft>
            </a:pPr>
            <a:endParaRPr lang="en-US" sz="2400" b="1"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1" name="Marcador de texto 3">
            <a:extLst>
              <a:ext uri="{FF2B5EF4-FFF2-40B4-BE49-F238E27FC236}">
                <a16:creationId xmlns:a16="http://schemas.microsoft.com/office/drawing/2014/main" id="{84A83310-F12D-4043-92AE-716D4CCE1A24}"/>
              </a:ext>
            </a:extLst>
          </p:cNvPr>
          <p:cNvSpPr txBox="1">
            <a:spLocks/>
          </p:cNvSpPr>
          <p:nvPr/>
        </p:nvSpPr>
        <p:spPr>
          <a:xfrm>
            <a:off x="736498" y="610737"/>
            <a:ext cx="10758735" cy="304800"/>
          </a:xfrm>
          <a:prstGeom prst="rect">
            <a:avLst/>
          </a:prstGeom>
        </p:spPr>
        <p:txBody>
          <a:bodyPr lIns="91430" tIns="45718" rIns="91430" bIns="45718"/>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8" indent="0" eaLnBrk="0" fontAlgn="base" hangingPunct="0">
              <a:spcBef>
                <a:spcPts val="600"/>
              </a:spcBef>
              <a:spcAft>
                <a:spcPts val="1200"/>
              </a:spcAft>
              <a:buNone/>
            </a:pPr>
            <a:r>
              <a:rPr lang="en-US" b="1" dirty="0">
                <a:solidFill>
                  <a:srgbClr val="DEEDF1">
                    <a:lumMod val="50000"/>
                  </a:srgbClr>
                </a:solidFill>
                <a:cs typeface="Arial" panose="020B0604020202020204" pitchFamily="34" charset="0"/>
              </a:rPr>
              <a:t>Market conventions – recommendations</a:t>
            </a:r>
          </a:p>
        </p:txBody>
      </p:sp>
      <p:sp>
        <p:nvSpPr>
          <p:cNvPr id="8" name="Text Box 6">
            <a:extLst>
              <a:ext uri="{FF2B5EF4-FFF2-40B4-BE49-F238E27FC236}">
                <a16:creationId xmlns:a16="http://schemas.microsoft.com/office/drawing/2014/main" id="{7C451ED2-1BD8-406A-A162-D42F848F0E59}"/>
              </a:ext>
            </a:extLst>
          </p:cNvPr>
          <p:cNvSpPr txBox="1">
            <a:spLocks noChangeArrowheads="1"/>
          </p:cNvSpPr>
          <p:nvPr/>
        </p:nvSpPr>
        <p:spPr bwMode="auto">
          <a:xfrm>
            <a:off x="803280" y="1422824"/>
            <a:ext cx="10758735" cy="1443095"/>
          </a:xfrm>
          <a:prstGeom prst="rect">
            <a:avLst/>
          </a:prstGeom>
          <a:noFill/>
          <a:ln w="9525" algn="ctr">
            <a:noFill/>
            <a:miter lim="800000"/>
            <a:headEnd/>
            <a:tailEnd/>
          </a:ln>
        </p:spPr>
        <p:txBody>
          <a:bodyPr lIns="35998" tIns="45718" rIns="0" bIns="45718"/>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285717" indent="-285717" algn="just">
              <a:lnSpc>
                <a:spcPts val="2000"/>
              </a:lnSpc>
              <a:spcBef>
                <a:spcPts val="600"/>
              </a:spcBef>
              <a:buClr>
                <a:srgbClr val="458FA3"/>
              </a:buClr>
              <a:buSzPct val="120000"/>
              <a:buFont typeface="Arial" panose="020B0604020202020204" pitchFamily="34" charset="0"/>
              <a:buChar char="•"/>
            </a:pPr>
            <a:r>
              <a:rPr lang="en-US" sz="1600" dirty="0">
                <a:solidFill>
                  <a:srgbClr val="595959"/>
                </a:solidFill>
              </a:rPr>
              <a:t>For those cash products where the working group proposes the use of a backward-looking term structure, </a:t>
            </a:r>
            <a:r>
              <a:rPr lang="en-US" sz="1600" b="1" dirty="0">
                <a:solidFill>
                  <a:srgbClr val="595959"/>
                </a:solidFill>
              </a:rPr>
              <a:t>the working group</a:t>
            </a:r>
            <a:r>
              <a:rPr lang="en-US" sz="1600" b="1" dirty="0">
                <a:solidFill>
                  <a:schemeClr val="tx2">
                    <a:lumMod val="75000"/>
                  </a:schemeClr>
                </a:solidFill>
              </a:rPr>
              <a:t> recommends that </a:t>
            </a:r>
            <a:r>
              <a:rPr lang="en-US" sz="1600" b="1" dirty="0">
                <a:solidFill>
                  <a:srgbClr val="595959"/>
                </a:solidFill>
              </a:rPr>
              <a:t>market participants use the compounded average methodology as described in the </a:t>
            </a:r>
            <a:r>
              <a:rPr lang="en-US" sz="1600" b="1" dirty="0">
                <a:solidFill>
                  <a:srgbClr val="595959"/>
                </a:solidFill>
                <a:hlinkClick r:id="rId8"/>
              </a:rPr>
              <a:t>public consultation on the publication by the ECB of compounded term rates using the €STR</a:t>
            </a:r>
            <a:r>
              <a:rPr lang="en-US" sz="1600" dirty="0">
                <a:solidFill>
                  <a:srgbClr val="595959"/>
                </a:solidFill>
              </a:rPr>
              <a:t>. </a:t>
            </a:r>
          </a:p>
          <a:p>
            <a:pPr marL="285717" indent="-285717" algn="just">
              <a:lnSpc>
                <a:spcPts val="2000"/>
              </a:lnSpc>
              <a:spcBef>
                <a:spcPts val="600"/>
              </a:spcBef>
              <a:buClr>
                <a:srgbClr val="458FA3"/>
              </a:buClr>
              <a:buSzPct val="120000"/>
              <a:buFont typeface="Arial" panose="020B0604020202020204" pitchFamily="34" charset="0"/>
              <a:buChar char="•"/>
            </a:pPr>
            <a:r>
              <a:rPr lang="en-US" sz="1600" b="1" dirty="0">
                <a:solidFill>
                  <a:srgbClr val="595959"/>
                </a:solidFill>
              </a:rPr>
              <a:t>The working group seeks market feedback on whether there is an appetite to use a spread adjustment and/or an all-in rate </a:t>
            </a:r>
            <a:r>
              <a:rPr lang="en-US" sz="1600" dirty="0">
                <a:solidFill>
                  <a:srgbClr val="595959"/>
                </a:solidFill>
              </a:rPr>
              <a:t>to at least facilitate a EURIBOR fallback measure that consists of (i) compounded €STR rates as proposed, and (ii) a spread adjustment. </a:t>
            </a:r>
          </a:p>
          <a:p>
            <a:pPr marL="285717" indent="-285717" algn="just">
              <a:lnSpc>
                <a:spcPts val="2000"/>
              </a:lnSpc>
              <a:spcBef>
                <a:spcPts val="600"/>
              </a:spcBef>
              <a:buClr>
                <a:srgbClr val="458FA3"/>
              </a:buClr>
              <a:buSzPct val="120000"/>
              <a:buFont typeface="Arial" panose="020B0604020202020204" pitchFamily="34" charset="0"/>
              <a:buChar char="•"/>
            </a:pPr>
            <a:r>
              <a:rPr lang="en-US" sz="1600" b="1" dirty="0">
                <a:solidFill>
                  <a:srgbClr val="595959"/>
                </a:solidFill>
              </a:rPr>
              <a:t>The working group proposes </a:t>
            </a:r>
            <a:r>
              <a:rPr lang="en-US" sz="1600" dirty="0">
                <a:solidFill>
                  <a:srgbClr val="595959"/>
                </a:solidFill>
              </a:rPr>
              <a:t>using the compounded average methodology without the inclusion of a floor on the daily €STR value, but </a:t>
            </a:r>
            <a:r>
              <a:rPr lang="en-US" sz="1600" b="1" dirty="0">
                <a:solidFill>
                  <a:srgbClr val="595959"/>
                </a:solidFill>
              </a:rPr>
              <a:t>only to apply any floor on the sum of the compounded term rate plus spread adjustment</a:t>
            </a:r>
            <a:r>
              <a:rPr lang="en-US" sz="1600" dirty="0">
                <a:solidFill>
                  <a:srgbClr val="595959"/>
                </a:solidFill>
              </a:rPr>
              <a:t>.</a:t>
            </a:r>
          </a:p>
          <a:p>
            <a:pPr marL="285717" indent="-285717" algn="just">
              <a:lnSpc>
                <a:spcPts val="2000"/>
              </a:lnSpc>
              <a:spcBef>
                <a:spcPts val="600"/>
              </a:spcBef>
              <a:buClr>
                <a:srgbClr val="458FA3"/>
              </a:buClr>
              <a:buSzPct val="120000"/>
              <a:buFont typeface="Arial" panose="020B0604020202020204" pitchFamily="34" charset="0"/>
              <a:buChar char="•"/>
            </a:pPr>
            <a:r>
              <a:rPr lang="en-US" sz="1600" dirty="0">
                <a:solidFill>
                  <a:srgbClr val="595959"/>
                </a:solidFill>
              </a:rPr>
              <a:t>Based on its simpler calculation methodology and consistency with the derivatives market, </a:t>
            </a:r>
            <a:r>
              <a:rPr lang="en-US" sz="1600" b="1" dirty="0">
                <a:solidFill>
                  <a:srgbClr val="595959"/>
                </a:solidFill>
              </a:rPr>
              <a:t>the working group proposes using the compounding-the-rate methodology</a:t>
            </a:r>
            <a:r>
              <a:rPr lang="en-US" sz="1600" dirty="0">
                <a:solidFill>
                  <a:srgbClr val="595959"/>
                </a:solidFill>
              </a:rPr>
              <a:t> rather than the compounding-the-balance methodology. </a:t>
            </a:r>
          </a:p>
          <a:p>
            <a:pPr marL="285717" indent="-285717" algn="just">
              <a:lnSpc>
                <a:spcPts val="2000"/>
              </a:lnSpc>
              <a:spcBef>
                <a:spcPts val="600"/>
              </a:spcBef>
              <a:buClr>
                <a:srgbClr val="458FA3"/>
              </a:buClr>
              <a:buSzPct val="120000"/>
              <a:buFont typeface="Arial" panose="020B0604020202020204" pitchFamily="34" charset="0"/>
              <a:buChar char="•"/>
            </a:pPr>
            <a:r>
              <a:rPr lang="en-US" sz="1600" b="1" dirty="0">
                <a:solidFill>
                  <a:srgbClr val="595959"/>
                </a:solidFill>
              </a:rPr>
              <a:t>The working group proposes the use of the backward-looking lookback period with an observation shift</a:t>
            </a:r>
            <a:r>
              <a:rPr lang="en-US" sz="1600" dirty="0">
                <a:solidFill>
                  <a:srgbClr val="595959"/>
                </a:solidFill>
              </a:rPr>
              <a:t>, where the working group notes that the lag approach is a viable and robust alternative for market participants wishing to use that approach.</a:t>
            </a:r>
            <a:endParaRPr lang="en-US" altLang="es-ES" sz="1600" b="1" dirty="0">
              <a:solidFill>
                <a:srgbClr val="595959"/>
              </a:solidFill>
            </a:endParaRPr>
          </a:p>
        </p:txBody>
      </p:sp>
    </p:spTree>
    <p:extLst>
      <p:ext uri="{BB962C8B-B14F-4D97-AF65-F5344CB8AC3E}">
        <p14:creationId xmlns:p14="http://schemas.microsoft.com/office/powerpoint/2010/main" val="370834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194680" name="Diapositiva de think-cell" r:id="rId6" imgW="421" imgH="423" progId="TCLayout.ActiveDocument.1">
                  <p:embed/>
                </p:oleObj>
              </mc:Choice>
              <mc:Fallback>
                <p:oleObj name="Diapositiva de think-cell" r:id="rId6" imgW="421" imgH="423" progId="TCLayout.ActiveDocument.1">
                  <p:embed/>
                  <p:pic>
                    <p:nvPicPr>
                      <p:cNvPr id="7" name="Objeto 6" hidden="1"/>
                      <p:cNvPicPr/>
                      <p:nvPr/>
                    </p:nvPicPr>
                    <p:blipFill>
                      <a:blip r:embed="rId7"/>
                      <a:stretch>
                        <a:fillRect/>
                      </a:stretch>
                    </p:blipFill>
                    <p:spPr>
                      <a:xfrm>
                        <a:off x="1591" y="1591"/>
                        <a:ext cx="1588" cy="1588"/>
                      </a:xfrm>
                      <a:prstGeom prst="rect">
                        <a:avLst/>
                      </a:prstGeom>
                    </p:spPr>
                  </p:pic>
                </p:oleObj>
              </mc:Fallback>
            </mc:AlternateContent>
          </a:graphicData>
        </a:graphic>
      </p:graphicFrame>
      <p:sp>
        <p:nvSpPr>
          <p:cNvPr id="6" name="Rectángulo 5" hidden="1"/>
          <p:cNvSpPr/>
          <p:nvPr>
            <p:custDataLst>
              <p:tags r:id="rId3"/>
            </p:custDataLst>
          </p:nvPr>
        </p:nvSpPr>
        <p:spPr>
          <a:xfrm>
            <a:off x="4" y="6"/>
            <a:ext cx="158751" cy="158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600" dirty="0">
              <a:latin typeface="Arial" panose="020B0604020202020204" pitchFamily="34" charset="0"/>
              <a:ea typeface="+mj-ea"/>
              <a:cs typeface="+mj-cs"/>
              <a:sym typeface="Arial" panose="020B0604020202020204" pitchFamily="34" charset="0"/>
            </a:endParaRPr>
          </a:p>
        </p:txBody>
      </p:sp>
      <p:sp>
        <p:nvSpPr>
          <p:cNvPr id="10" name="Slide Number Placeholder 9"/>
          <p:cNvSpPr>
            <a:spLocks noGrp="1"/>
          </p:cNvSpPr>
          <p:nvPr>
            <p:ph type="sldNum" sz="quarter" idx="12"/>
          </p:nvPr>
        </p:nvSpPr>
        <p:spPr>
          <a:xfrm>
            <a:off x="8730845" y="6277968"/>
            <a:ext cx="2743200" cy="365125"/>
          </a:xfrm>
        </p:spPr>
        <p:txBody>
          <a:bodyPr/>
          <a:lstStyle/>
          <a:p>
            <a:fld id="{BC0D97B6-E32F-4D7D-B839-7C3B51F2640F}" type="slidenum">
              <a:rPr lang="es-ES" smtClean="0">
                <a:solidFill>
                  <a:schemeClr val="tx1">
                    <a:lumMod val="65000"/>
                    <a:lumOff val="35000"/>
                  </a:schemeClr>
                </a:solidFill>
              </a:rPr>
              <a:pPr/>
              <a:t>21</a:t>
            </a:fld>
            <a:endParaRPr lang="es-ES" dirty="0">
              <a:solidFill>
                <a:schemeClr val="tx1">
                  <a:lumMod val="65000"/>
                  <a:lumOff val="35000"/>
                </a:schemeClr>
              </a:solidFill>
            </a:endParaRPr>
          </a:p>
        </p:txBody>
      </p:sp>
      <p:sp>
        <p:nvSpPr>
          <p:cNvPr id="29" name="Marcador de texto 3">
            <a:extLst>
              <a:ext uri="{FF2B5EF4-FFF2-40B4-BE49-F238E27FC236}">
                <a16:creationId xmlns:a16="http://schemas.microsoft.com/office/drawing/2014/main" id="{8A5BA59B-8881-4ED6-9785-88A3BB5DD289}"/>
              </a:ext>
            </a:extLst>
          </p:cNvPr>
          <p:cNvSpPr txBox="1">
            <a:spLocks/>
          </p:cNvSpPr>
          <p:nvPr/>
        </p:nvSpPr>
        <p:spPr>
          <a:xfrm>
            <a:off x="736494" y="338590"/>
            <a:ext cx="11658708" cy="246709"/>
          </a:xfrm>
          <a:prstGeom prst="rect">
            <a:avLst/>
          </a:prstGeom>
        </p:spPr>
        <p:txBody>
          <a:bodyPr lIns="91430" tIns="45718" rIns="91430" bIns="45718"/>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8" indent="0" eaLnBrk="0" fontAlgn="base" hangingPunct="0">
              <a:spcBef>
                <a:spcPts val="600"/>
              </a:spcBef>
              <a:spcAft>
                <a:spcPts val="1200"/>
              </a:spcAft>
              <a:buNone/>
            </a:pPr>
            <a:r>
              <a:rPr lang="en-US" b="1" dirty="0">
                <a:solidFill>
                  <a:srgbClr val="DEEDF1">
                    <a:lumMod val="50000"/>
                  </a:srgbClr>
                </a:solidFill>
                <a:cs typeface="Arial" panose="020B0604020202020204" pitchFamily="34" charset="0"/>
              </a:rPr>
              <a:t>Disclaimer</a:t>
            </a:r>
          </a:p>
        </p:txBody>
      </p:sp>
      <p:sp>
        <p:nvSpPr>
          <p:cNvPr id="18" name="Rectángulo redondeado 15">
            <a:extLst>
              <a:ext uri="{FF2B5EF4-FFF2-40B4-BE49-F238E27FC236}">
                <a16:creationId xmlns:a16="http://schemas.microsoft.com/office/drawing/2014/main" id="{F0CB8B31-0A30-4FD4-BC80-01563720C00A}"/>
              </a:ext>
            </a:extLst>
          </p:cNvPr>
          <p:cNvSpPr/>
          <p:nvPr/>
        </p:nvSpPr>
        <p:spPr>
          <a:xfrm>
            <a:off x="0" y="859971"/>
            <a:ext cx="12192000" cy="5811437"/>
          </a:xfrm>
          <a:prstGeom prst="roundRect">
            <a:avLst>
              <a:gd name="adj" fmla="val 0"/>
            </a:avLst>
          </a:prstGeom>
          <a:solidFill>
            <a:srgbClr val="BDDBE3">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dirty="0"/>
          </a:p>
        </p:txBody>
      </p:sp>
      <p:sp>
        <p:nvSpPr>
          <p:cNvPr id="19" name="Rectángulo 18">
            <a:extLst>
              <a:ext uri="{FF2B5EF4-FFF2-40B4-BE49-F238E27FC236}">
                <a16:creationId xmlns:a16="http://schemas.microsoft.com/office/drawing/2014/main" id="{DF0CEF0B-0E7A-4915-AA37-D17E8B55A293}"/>
              </a:ext>
            </a:extLst>
          </p:cNvPr>
          <p:cNvSpPr/>
          <p:nvPr/>
        </p:nvSpPr>
        <p:spPr>
          <a:xfrm>
            <a:off x="736496" y="952592"/>
            <a:ext cx="11236743" cy="5709251"/>
          </a:xfrm>
          <a:prstGeom prst="rect">
            <a:avLst/>
          </a:prstGeom>
        </p:spPr>
        <p:txBody>
          <a:bodyPr wrap="square" lIns="91430" tIns="45718" rIns="91430" bIns="45718">
            <a:spAutoFit/>
          </a:bodyPr>
          <a:lstStyle/>
          <a:p>
            <a:pPr>
              <a:lnSpc>
                <a:spcPts val="2000"/>
              </a:lnSpc>
              <a:spcBef>
                <a:spcPts val="600"/>
              </a:spcBef>
              <a:buClr>
                <a:srgbClr val="458FA3"/>
              </a:buClr>
              <a:buSzPct val="120000"/>
            </a:pPr>
            <a:r>
              <a:rPr lang="en-US" sz="1500" dirty="0"/>
              <a:t>This presentation has been prepared for information and education purposes only; it has been prepared for this specific purpose and must not be used for any other. </a:t>
            </a:r>
            <a:r>
              <a:rPr lang="en-US" sz="1500" i="1" u="sng" dirty="0"/>
              <a:t>The authors recommend consulting the applicable rules and regulations, Q&amp;As and consultations and reports published by the working group on euro risk-free rates.</a:t>
            </a:r>
          </a:p>
          <a:p>
            <a:pPr>
              <a:lnSpc>
                <a:spcPts val="2000"/>
              </a:lnSpc>
              <a:spcBef>
                <a:spcPts val="600"/>
              </a:spcBef>
              <a:buClr>
                <a:srgbClr val="458FA3"/>
              </a:buClr>
              <a:buSzPct val="120000"/>
            </a:pPr>
            <a:r>
              <a:rPr lang="en-US" sz="1500" dirty="0"/>
              <a:t>It is not intended to provide and should not be construed, or relied on in any manner, as legal, regulatory or other advice. The information (of a legal, factual or any other nature) included in the presentation has not been independently verified and such information is not comprehensive and may be subject to change. The authors disclaim any obligation or undertaking to release any update of, correct, keep current or otherwise revise the content of this paper. </a:t>
            </a:r>
          </a:p>
          <a:p>
            <a:pPr>
              <a:lnSpc>
                <a:spcPts val="2000"/>
              </a:lnSpc>
              <a:spcBef>
                <a:spcPts val="600"/>
              </a:spcBef>
              <a:buClr>
                <a:srgbClr val="458FA3"/>
              </a:buClr>
              <a:buSzPct val="120000"/>
            </a:pPr>
            <a:r>
              <a:rPr lang="en-US" sz="1500" dirty="0"/>
              <a:t>This presentation sets out a variety of options to address the cessation of a benchmark. Each recipient of this paper is responsible for performing their own assessment as to the suitability of the various options discussed herein. Each recipient must continue to operate in an independent and competitive manner, and they shall not use the content of this paper to coordinate their activities, either with respect to the commercially sensitive terms of each recipient's business or with regard to any other independent business. The authors or any of their respective directors, officers, advisers, affiliates or representatives, shall not be deemed to have made any representation, warranty or undertaking, express or implied, as to, and no reliance should be placed on, the truthfulness, fairness, accuracy, completeness or correctness of the information and opinions contained in this document. The authors or any of their respective directors, officers, advisers, affiliates or representatives, expressly disclaim any and all liability, whether direct or indirect, express or implied, contractual, tortious, statutory or otherwise, in connection with the accuracy, completeness or correctness of the information, for any of the opinions or factual information contained herein, any errors, omissions or misstatements contained in this document or otherwise for any direct, indirect or consequential loss, damages, costs or prejudices whatsoever arising from the use of this document. </a:t>
            </a:r>
          </a:p>
          <a:p>
            <a:pPr>
              <a:lnSpc>
                <a:spcPts val="2000"/>
              </a:lnSpc>
              <a:spcBef>
                <a:spcPts val="600"/>
              </a:spcBef>
              <a:buClr>
                <a:srgbClr val="458FA3"/>
              </a:buClr>
              <a:buSzPct val="120000"/>
            </a:pPr>
            <a:r>
              <a:rPr lang="en-US" sz="1500" dirty="0"/>
              <a:t>The authors of this presentation may provide to any third party (including, but not limited to, authorities, clients, associations or counterparties) opinions or advice that may differ from the content of this document.</a:t>
            </a:r>
          </a:p>
        </p:txBody>
      </p:sp>
    </p:spTree>
    <p:extLst>
      <p:ext uri="{BB962C8B-B14F-4D97-AF65-F5344CB8AC3E}">
        <p14:creationId xmlns:p14="http://schemas.microsoft.com/office/powerpoint/2010/main" val="1165576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p:custDataLst>
              <p:tags r:id="rId2"/>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209996" name="Diapositiva de think-cell" r:id="rId6" imgW="421" imgH="423" progId="TCLayout.ActiveDocument.1">
                  <p:embed/>
                </p:oleObj>
              </mc:Choice>
              <mc:Fallback>
                <p:oleObj name="Diapositiva de think-cell" r:id="rId6" imgW="421" imgH="423" progId="TCLayout.ActiveDocument.1">
                  <p:embed/>
                  <p:pic>
                    <p:nvPicPr>
                      <p:cNvPr id="3" name="Objeto 2" hidden="1"/>
                      <p:cNvPicPr/>
                      <p:nvPr/>
                    </p:nvPicPr>
                    <p:blipFill>
                      <a:blip r:embed="rId7"/>
                      <a:stretch>
                        <a:fillRect/>
                      </a:stretch>
                    </p:blipFill>
                    <p:spPr>
                      <a:xfrm>
                        <a:off x="1591" y="1591"/>
                        <a:ext cx="1588" cy="1588"/>
                      </a:xfrm>
                      <a:prstGeom prst="rect">
                        <a:avLst/>
                      </a:prstGeom>
                    </p:spPr>
                  </p:pic>
                </p:oleObj>
              </mc:Fallback>
            </mc:AlternateContent>
          </a:graphicData>
        </a:graphic>
      </p:graphicFrame>
      <p:sp>
        <p:nvSpPr>
          <p:cNvPr id="2" name="Rectángulo 1" hidden="1"/>
          <p:cNvSpPr/>
          <p:nvPr>
            <p:custDataLst>
              <p:tags r:id="rId3"/>
            </p:custDataLst>
          </p:nvPr>
        </p:nvSpPr>
        <p:spPr>
          <a:xfrm>
            <a:off x="4" y="6"/>
            <a:ext cx="158751" cy="158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4100" b="1" dirty="0">
              <a:latin typeface="Arial" panose="020B0604020202020204" pitchFamily="34" charset="0"/>
              <a:ea typeface="+mj-ea"/>
              <a:cs typeface="+mj-cs"/>
              <a:sym typeface="Arial" panose="020B0604020202020204" pitchFamily="34" charset="0"/>
            </a:endParaRPr>
          </a:p>
        </p:txBody>
      </p:sp>
      <p:sp>
        <p:nvSpPr>
          <p:cNvPr id="6" name="Título 5">
            <a:extLst>
              <a:ext uri="{FF2B5EF4-FFF2-40B4-BE49-F238E27FC236}">
                <a16:creationId xmlns:a16="http://schemas.microsoft.com/office/drawing/2014/main" id="{40447380-3E61-4E42-AFCA-CAF1866AAF93}"/>
              </a:ext>
            </a:extLst>
          </p:cNvPr>
          <p:cNvSpPr>
            <a:spLocks noGrp="1"/>
          </p:cNvSpPr>
          <p:nvPr>
            <p:ph type="ctrTitle"/>
          </p:nvPr>
        </p:nvSpPr>
        <p:spPr>
          <a:xfrm>
            <a:off x="709650" y="1487655"/>
            <a:ext cx="12834900" cy="2570536"/>
          </a:xfrm>
        </p:spPr>
        <p:txBody>
          <a:bodyPr>
            <a:normAutofit/>
          </a:bodyPr>
          <a:lstStyle/>
          <a:p>
            <a:br>
              <a:rPr lang="en-US" sz="4000" b="1" dirty="0">
                <a:solidFill>
                  <a:schemeClr val="accent2">
                    <a:lumMod val="25000"/>
                  </a:schemeClr>
                </a:solidFill>
              </a:rPr>
            </a:br>
            <a:r>
              <a:rPr lang="en-US" sz="4000" b="1" dirty="0">
                <a:solidFill>
                  <a:schemeClr val="accent5">
                    <a:lumMod val="75000"/>
                  </a:schemeClr>
                </a:solidFill>
              </a:rPr>
              <a:t>Background</a:t>
            </a:r>
          </a:p>
        </p:txBody>
      </p:sp>
      <p:sp>
        <p:nvSpPr>
          <p:cNvPr id="7" name="Título 5">
            <a:extLst>
              <a:ext uri="{FF2B5EF4-FFF2-40B4-BE49-F238E27FC236}">
                <a16:creationId xmlns:a16="http://schemas.microsoft.com/office/drawing/2014/main" id="{9E42B61B-31FF-42C4-A806-C4DA8F123829}"/>
              </a:ext>
            </a:extLst>
          </p:cNvPr>
          <p:cNvSpPr txBox="1">
            <a:spLocks/>
          </p:cNvSpPr>
          <p:nvPr/>
        </p:nvSpPr>
        <p:spPr>
          <a:xfrm>
            <a:off x="709650" y="2668272"/>
            <a:ext cx="12834900" cy="2570536"/>
          </a:xfrm>
          <a:prstGeom prst="rect">
            <a:avLst/>
          </a:prstGeom>
        </p:spPr>
        <p:txBody>
          <a:bodyPr vert="horz" lIns="91430" tIns="45718" rIns="91430" bIns="45718" rtlCol="0" anchor="t">
            <a:normAutofit/>
          </a:bodyPr>
          <a:lstStyle>
            <a:lvl1pPr algn="l" defTabSz="914400" rtl="0" eaLnBrk="1" latinLnBrk="0" hangingPunct="1">
              <a:lnSpc>
                <a:spcPct val="90000"/>
              </a:lnSpc>
              <a:spcBef>
                <a:spcPct val="0"/>
              </a:spcBef>
              <a:buNone/>
              <a:defRPr sz="4100" kern="1200">
                <a:solidFill>
                  <a:schemeClr val="accent2">
                    <a:lumMod val="50000"/>
                  </a:schemeClr>
                </a:solidFill>
                <a:latin typeface="+mj-lt"/>
                <a:ea typeface="+mj-ea"/>
                <a:cs typeface="+mj-cs"/>
              </a:defRPr>
            </a:lvl1pPr>
          </a:lstStyle>
          <a:p>
            <a:br>
              <a:rPr lang="en-US" sz="2800" b="1" dirty="0">
                <a:solidFill>
                  <a:schemeClr val="accent5"/>
                </a:solidFill>
              </a:rPr>
            </a:br>
            <a:r>
              <a:rPr lang="en-US" sz="2800" b="1" dirty="0">
                <a:solidFill>
                  <a:schemeClr val="accent5"/>
                </a:solidFill>
              </a:rPr>
              <a:t>Why does the market need EURIBOR fallback provisions?</a:t>
            </a:r>
            <a:br>
              <a:rPr lang="en-US" sz="2800" b="1" dirty="0">
                <a:solidFill>
                  <a:schemeClr val="accent5"/>
                </a:solidFill>
              </a:rPr>
            </a:br>
            <a:endParaRPr lang="en-US" sz="2800" b="1" dirty="0">
              <a:solidFill>
                <a:schemeClr val="accent5"/>
              </a:solidFill>
            </a:endParaRPr>
          </a:p>
        </p:txBody>
      </p:sp>
    </p:spTree>
    <p:extLst>
      <p:ext uri="{BB962C8B-B14F-4D97-AF65-F5344CB8AC3E}">
        <p14:creationId xmlns:p14="http://schemas.microsoft.com/office/powerpoint/2010/main" val="1514756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2"/>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227355" name="Diapositiva de think-cell" r:id="rId6" imgW="421" imgH="423" progId="TCLayout.ActiveDocument.1">
                  <p:embed/>
                </p:oleObj>
              </mc:Choice>
              <mc:Fallback>
                <p:oleObj name="Diapositiva de think-cell" r:id="rId6" imgW="421" imgH="423" progId="TCLayout.ActiveDocument.1">
                  <p:embed/>
                  <p:pic>
                    <p:nvPicPr>
                      <p:cNvPr id="0" name=""/>
                      <p:cNvPicPr/>
                      <p:nvPr/>
                    </p:nvPicPr>
                    <p:blipFill>
                      <a:blip r:embed="rId7"/>
                      <a:stretch>
                        <a:fillRect/>
                      </a:stretch>
                    </p:blipFill>
                    <p:spPr>
                      <a:xfrm>
                        <a:off x="1591" y="1591"/>
                        <a:ext cx="1588" cy="1588"/>
                      </a:xfrm>
                      <a:prstGeom prst="rect">
                        <a:avLst/>
                      </a:prstGeom>
                    </p:spPr>
                  </p:pic>
                </p:oleObj>
              </mc:Fallback>
            </mc:AlternateContent>
          </a:graphicData>
        </a:graphic>
      </p:graphicFrame>
      <p:sp>
        <p:nvSpPr>
          <p:cNvPr id="6" name="Rectángulo 5" hidden="1"/>
          <p:cNvSpPr/>
          <p:nvPr>
            <p:custDataLst>
              <p:tags r:id="rId3"/>
            </p:custDataLst>
          </p:nvPr>
        </p:nvSpPr>
        <p:spPr>
          <a:xfrm>
            <a:off x="4" y="6"/>
            <a:ext cx="158751" cy="158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600" dirty="0">
              <a:latin typeface="Arial" panose="020B0604020202020204" pitchFamily="34" charset="0"/>
              <a:ea typeface="+mj-ea"/>
              <a:cs typeface="+mj-cs"/>
              <a:sym typeface="Arial" panose="020B0604020202020204" pitchFamily="34" charset="0"/>
            </a:endParaRPr>
          </a:p>
        </p:txBody>
      </p:sp>
      <p:sp>
        <p:nvSpPr>
          <p:cNvPr id="10" name="Slide Number Placeholder 9"/>
          <p:cNvSpPr>
            <a:spLocks noGrp="1"/>
          </p:cNvSpPr>
          <p:nvPr>
            <p:ph type="sldNum" sz="quarter" idx="12"/>
          </p:nvPr>
        </p:nvSpPr>
        <p:spPr>
          <a:xfrm>
            <a:off x="8730845" y="6277968"/>
            <a:ext cx="2743200" cy="365125"/>
          </a:xfrm>
        </p:spPr>
        <p:txBody>
          <a:bodyPr/>
          <a:lstStyle/>
          <a:p>
            <a:fld id="{BC0D97B6-E32F-4D7D-B839-7C3B51F2640F}" type="slidenum">
              <a:rPr lang="es-ES" smtClean="0">
                <a:solidFill>
                  <a:schemeClr val="tx1">
                    <a:lumMod val="65000"/>
                    <a:lumOff val="35000"/>
                  </a:schemeClr>
                </a:solidFill>
              </a:rPr>
              <a:pPr/>
              <a:t>4</a:t>
            </a:fld>
            <a:endParaRPr lang="es-ES" dirty="0">
              <a:solidFill>
                <a:schemeClr val="tx1">
                  <a:lumMod val="65000"/>
                  <a:lumOff val="35000"/>
                </a:schemeClr>
              </a:solidFill>
            </a:endParaRPr>
          </a:p>
        </p:txBody>
      </p:sp>
      <p:sp>
        <p:nvSpPr>
          <p:cNvPr id="12" name="Text Box 6"/>
          <p:cNvSpPr txBox="1">
            <a:spLocks noChangeArrowheads="1"/>
          </p:cNvSpPr>
          <p:nvPr/>
        </p:nvSpPr>
        <p:spPr bwMode="auto">
          <a:xfrm>
            <a:off x="803280" y="1422824"/>
            <a:ext cx="10758735" cy="1443095"/>
          </a:xfrm>
          <a:prstGeom prst="rect">
            <a:avLst/>
          </a:prstGeom>
          <a:noFill/>
          <a:ln w="9525" algn="ctr">
            <a:noFill/>
            <a:miter lim="800000"/>
            <a:headEnd/>
            <a:tailEnd/>
          </a:ln>
        </p:spPr>
        <p:txBody>
          <a:bodyPr lIns="35998" tIns="45718" rIns="0" bIns="45718"/>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285717" indent="-285717" algn="just">
              <a:lnSpc>
                <a:spcPts val="2000"/>
              </a:lnSpc>
              <a:spcBef>
                <a:spcPts val="600"/>
              </a:spcBef>
              <a:buClr>
                <a:srgbClr val="458FA3"/>
              </a:buClr>
              <a:buSzPct val="120000"/>
              <a:buFont typeface="Arial" panose="020B0604020202020204" pitchFamily="34" charset="0"/>
              <a:buChar char="•"/>
            </a:pPr>
            <a:r>
              <a:rPr lang="en-US" altLang="es-ES" sz="1600" b="1" dirty="0">
                <a:solidFill>
                  <a:prstClr val="black">
                    <a:lumMod val="65000"/>
                    <a:lumOff val="35000"/>
                  </a:prstClr>
                </a:solidFill>
              </a:rPr>
              <a:t>Financial Stability Board recommendations on “</a:t>
            </a:r>
            <a:r>
              <a:rPr lang="en-US" altLang="es-ES" sz="1600" b="1" dirty="0">
                <a:solidFill>
                  <a:prstClr val="black">
                    <a:lumMod val="65000"/>
                    <a:lumOff val="35000"/>
                  </a:prstClr>
                </a:solidFill>
                <a:hlinkClick r:id="rId8"/>
              </a:rPr>
              <a:t>Reforming major interest rate benchmarks</a:t>
            </a:r>
            <a:r>
              <a:rPr lang="en-US" altLang="es-ES" sz="1600" b="1" dirty="0">
                <a:solidFill>
                  <a:prstClr val="black">
                    <a:lumMod val="65000"/>
                    <a:lumOff val="35000"/>
                  </a:prstClr>
                </a:solidFill>
              </a:rPr>
              <a:t>”</a:t>
            </a:r>
            <a:r>
              <a:rPr lang="en-US" altLang="es-ES" sz="1600" dirty="0">
                <a:solidFill>
                  <a:prstClr val="black">
                    <a:lumMod val="65000"/>
                    <a:lumOff val="35000"/>
                  </a:prstClr>
                </a:solidFill>
              </a:rPr>
              <a:t> in 2014:</a:t>
            </a:r>
          </a:p>
          <a:p>
            <a:pPr marL="1085717" lvl="1" indent="-342858">
              <a:buClr>
                <a:srgbClr val="458FA3"/>
              </a:buClr>
              <a:buFont typeface="Courier New" panose="02070309020205020404" pitchFamily="49" charset="0"/>
              <a:buChar char="o"/>
              <a:defRPr/>
            </a:pPr>
            <a:r>
              <a:rPr lang="en-GB" sz="1600" dirty="0">
                <a:solidFill>
                  <a:prstClr val="black">
                    <a:lumMod val="65000"/>
                    <a:lumOff val="35000"/>
                  </a:prstClr>
                </a:solidFill>
              </a:rPr>
              <a:t>strengthen existing benchmarks by underpinning them with transaction data to the greatest extent possible;</a:t>
            </a:r>
          </a:p>
          <a:p>
            <a:pPr marL="1085717" lvl="1" indent="-342858">
              <a:buClr>
                <a:srgbClr val="458FA3"/>
              </a:buClr>
              <a:buFont typeface="Courier New" panose="02070309020205020404" pitchFamily="49" charset="0"/>
              <a:buChar char="o"/>
              <a:defRPr/>
            </a:pPr>
            <a:r>
              <a:rPr lang="en-GB" sz="1600" dirty="0">
                <a:solidFill>
                  <a:prstClr val="black">
                    <a:lumMod val="65000"/>
                    <a:lumOff val="35000"/>
                  </a:prstClr>
                </a:solidFill>
              </a:rPr>
              <a:t>develop alternative nearly risk-free reference rates.</a:t>
            </a:r>
          </a:p>
          <a:p>
            <a:pPr marL="1028573" lvl="1" algn="just">
              <a:lnSpc>
                <a:spcPts val="2000"/>
              </a:lnSpc>
              <a:spcBef>
                <a:spcPts val="600"/>
              </a:spcBef>
              <a:buClr>
                <a:srgbClr val="458FA3"/>
              </a:buClr>
              <a:buSzPct val="120000"/>
              <a:buFont typeface="Arial" panose="020B0604020202020204" pitchFamily="34" charset="0"/>
              <a:buChar char="•"/>
            </a:pPr>
            <a:endParaRPr lang="en-US" altLang="es-ES" sz="1600" dirty="0">
              <a:solidFill>
                <a:prstClr val="black">
                  <a:lumMod val="65000"/>
                  <a:lumOff val="35000"/>
                </a:prstClr>
              </a:solidFill>
            </a:endParaRPr>
          </a:p>
          <a:p>
            <a:pPr marL="285717" indent="-285717" algn="just">
              <a:lnSpc>
                <a:spcPts val="2000"/>
              </a:lnSpc>
              <a:spcBef>
                <a:spcPts val="600"/>
              </a:spcBef>
              <a:buClr>
                <a:srgbClr val="458FA3"/>
              </a:buClr>
              <a:buSzPct val="120000"/>
              <a:buFont typeface="Arial" panose="020B0604020202020204" pitchFamily="34" charset="0"/>
              <a:buChar char="•"/>
            </a:pPr>
            <a:r>
              <a:rPr lang="en-US" altLang="es-ES" sz="1600" dirty="0">
                <a:solidFill>
                  <a:prstClr val="black">
                    <a:lumMod val="65000"/>
                    <a:lumOff val="35000"/>
                  </a:prstClr>
                </a:solidFill>
              </a:rPr>
              <a:t>These recommendations came in parallel to, or have resulted in the introduction of:</a:t>
            </a:r>
          </a:p>
          <a:p>
            <a:pPr marL="1028573" lvl="1" algn="just">
              <a:lnSpc>
                <a:spcPts val="2000"/>
              </a:lnSpc>
              <a:spcBef>
                <a:spcPts val="600"/>
              </a:spcBef>
              <a:buClr>
                <a:srgbClr val="458FA3"/>
              </a:buClr>
              <a:buSzPct val="120000"/>
              <a:buFont typeface="Courier New" panose="02070309020205020404" pitchFamily="49" charset="0"/>
              <a:buChar char="o"/>
            </a:pPr>
            <a:r>
              <a:rPr lang="en-US" altLang="es-ES" sz="1600" b="1" dirty="0">
                <a:solidFill>
                  <a:prstClr val="black">
                    <a:lumMod val="65000"/>
                    <a:lumOff val="35000"/>
                  </a:prstClr>
                </a:solidFill>
                <a:hlinkClick r:id="rId9"/>
              </a:rPr>
              <a:t>IOSCO principles for financial benchmarks</a:t>
            </a:r>
            <a:r>
              <a:rPr lang="en-US" altLang="es-ES" sz="1600" dirty="0">
                <a:solidFill>
                  <a:prstClr val="black">
                    <a:lumMod val="65000"/>
                    <a:lumOff val="35000"/>
                  </a:prstClr>
                </a:solidFill>
              </a:rPr>
              <a:t> in 2013 </a:t>
            </a:r>
          </a:p>
          <a:p>
            <a:pPr marL="1028573" lvl="1" algn="just">
              <a:lnSpc>
                <a:spcPts val="2000"/>
              </a:lnSpc>
              <a:spcBef>
                <a:spcPts val="600"/>
              </a:spcBef>
              <a:buClr>
                <a:srgbClr val="458FA3"/>
              </a:buClr>
              <a:buSzPct val="120000"/>
              <a:buFont typeface="Courier New" panose="02070309020205020404" pitchFamily="49" charset="0"/>
              <a:buChar char="o"/>
            </a:pPr>
            <a:r>
              <a:rPr lang="en-US" altLang="es-ES" sz="1600" b="1" dirty="0">
                <a:solidFill>
                  <a:prstClr val="black">
                    <a:lumMod val="65000"/>
                    <a:lumOff val="35000"/>
                  </a:prstClr>
                </a:solidFill>
                <a:hlinkClick r:id="rId10"/>
              </a:rPr>
              <a:t>EU Benchmark Regulation</a:t>
            </a:r>
            <a:r>
              <a:rPr lang="en-US" altLang="es-ES" sz="1600" dirty="0">
                <a:solidFill>
                  <a:prstClr val="black">
                    <a:lumMod val="65000"/>
                    <a:lumOff val="35000"/>
                  </a:prstClr>
                </a:solidFill>
                <a:hlinkClick r:id="rId10"/>
              </a:rPr>
              <a:t> </a:t>
            </a:r>
            <a:r>
              <a:rPr lang="en-US" altLang="es-ES" sz="1600" b="1" dirty="0">
                <a:solidFill>
                  <a:prstClr val="black">
                    <a:lumMod val="65000"/>
                    <a:lumOff val="35000"/>
                  </a:prstClr>
                </a:solidFill>
                <a:hlinkClick r:id="rId10"/>
              </a:rPr>
              <a:t>(BMR)</a:t>
            </a:r>
            <a:r>
              <a:rPr lang="en-US" altLang="es-ES" sz="1600" b="1" dirty="0">
                <a:solidFill>
                  <a:prstClr val="black">
                    <a:lumMod val="65000"/>
                    <a:lumOff val="35000"/>
                  </a:prstClr>
                </a:solidFill>
              </a:rPr>
              <a:t> </a:t>
            </a:r>
            <a:r>
              <a:rPr lang="en-US" altLang="es-ES" sz="1600" dirty="0">
                <a:solidFill>
                  <a:prstClr val="black">
                    <a:lumMod val="65000"/>
                    <a:lumOff val="35000"/>
                  </a:prstClr>
                </a:solidFill>
              </a:rPr>
              <a:t>in 2016 (came into force in January 2018)</a:t>
            </a:r>
          </a:p>
          <a:p>
            <a:pPr marL="285717" indent="-285717" algn="just">
              <a:lnSpc>
                <a:spcPts val="2000"/>
              </a:lnSpc>
              <a:spcBef>
                <a:spcPts val="600"/>
              </a:spcBef>
              <a:buClr>
                <a:srgbClr val="458FA3"/>
              </a:buClr>
              <a:buSzPct val="120000"/>
              <a:buFont typeface="Arial" panose="020B0604020202020204" pitchFamily="34" charset="0"/>
              <a:buChar char="•"/>
            </a:pPr>
            <a:endParaRPr lang="en-US" altLang="es-ES" sz="1600" b="1" dirty="0">
              <a:solidFill>
                <a:prstClr val="black">
                  <a:lumMod val="65000"/>
                  <a:lumOff val="35000"/>
                </a:prstClr>
              </a:solidFill>
              <a:latin typeface="+mn-lt"/>
            </a:endParaRPr>
          </a:p>
          <a:p>
            <a:pPr marL="285717" indent="-285717" algn="just">
              <a:lnSpc>
                <a:spcPts val="2000"/>
              </a:lnSpc>
              <a:spcBef>
                <a:spcPts val="600"/>
              </a:spcBef>
              <a:buClr>
                <a:srgbClr val="458FA3"/>
              </a:buClr>
              <a:buSzPct val="120000"/>
              <a:buFont typeface="Arial" panose="020B0604020202020204" pitchFamily="34" charset="0"/>
              <a:buChar char="•"/>
            </a:pPr>
            <a:r>
              <a:rPr lang="en-US" altLang="es-ES" sz="1600" b="1" dirty="0">
                <a:solidFill>
                  <a:prstClr val="black">
                    <a:lumMod val="65000"/>
                    <a:lumOff val="35000"/>
                  </a:prstClr>
                </a:solidFill>
                <a:latin typeface="+mn-lt"/>
              </a:rPr>
              <a:t>The BMR requires that providers of benchmarks such as EURIBOR </a:t>
            </a:r>
            <a:r>
              <a:rPr lang="en-US" altLang="es-ES" sz="1600" dirty="0">
                <a:solidFill>
                  <a:prstClr val="black">
                    <a:lumMod val="65000"/>
                    <a:lumOff val="35000"/>
                  </a:prstClr>
                </a:solidFill>
                <a:latin typeface="+mn-lt"/>
              </a:rPr>
              <a:t>be </a:t>
            </a:r>
            <a:r>
              <a:rPr lang="en-US" altLang="es-ES" sz="1600" dirty="0" err="1">
                <a:solidFill>
                  <a:prstClr val="black">
                    <a:lumMod val="65000"/>
                    <a:lumOff val="35000"/>
                  </a:prstClr>
                </a:solidFill>
                <a:latin typeface="+mn-lt"/>
              </a:rPr>
              <a:t>authorised</a:t>
            </a:r>
            <a:r>
              <a:rPr lang="en-US" altLang="es-ES" sz="1600" dirty="0">
                <a:solidFill>
                  <a:prstClr val="black">
                    <a:lumMod val="65000"/>
                    <a:lumOff val="35000"/>
                  </a:prstClr>
                </a:solidFill>
                <a:latin typeface="+mn-lt"/>
              </a:rPr>
              <a:t> or registered for market participants to continue using a valid benchmark in financial contracts.</a:t>
            </a:r>
            <a:endParaRPr lang="en-US" altLang="es-ES" sz="1600" strike="sngStrike" dirty="0">
              <a:solidFill>
                <a:prstClr val="black">
                  <a:lumMod val="65000"/>
                  <a:lumOff val="35000"/>
                </a:prstClr>
              </a:solidFill>
              <a:latin typeface="+mn-lt"/>
            </a:endParaRPr>
          </a:p>
          <a:p>
            <a:pPr marL="285717" indent="-285717" algn="just">
              <a:lnSpc>
                <a:spcPts val="2000"/>
              </a:lnSpc>
              <a:spcBef>
                <a:spcPts val="600"/>
              </a:spcBef>
              <a:buClr>
                <a:srgbClr val="458FA3"/>
              </a:buClr>
              <a:buSzPct val="120000"/>
              <a:buFont typeface="Arial" panose="020B0604020202020204" pitchFamily="34" charset="0"/>
              <a:buChar char="•"/>
            </a:pPr>
            <a:endParaRPr lang="en-US" altLang="es-ES" sz="1600" dirty="0">
              <a:solidFill>
                <a:prstClr val="black">
                  <a:lumMod val="65000"/>
                  <a:lumOff val="35000"/>
                </a:prstClr>
              </a:solidFill>
              <a:latin typeface="+mn-lt"/>
            </a:endParaRPr>
          </a:p>
          <a:p>
            <a:pPr marL="285717" indent="-285717" algn="just">
              <a:lnSpc>
                <a:spcPts val="2000"/>
              </a:lnSpc>
              <a:spcBef>
                <a:spcPts val="600"/>
              </a:spcBef>
              <a:buClr>
                <a:srgbClr val="458FA3"/>
              </a:buClr>
              <a:buSzPct val="120000"/>
              <a:buFont typeface="Arial" panose="020B0604020202020204" pitchFamily="34" charset="0"/>
              <a:buChar char="•"/>
            </a:pPr>
            <a:r>
              <a:rPr lang="en-US" altLang="es-ES" sz="1600" dirty="0">
                <a:solidFill>
                  <a:prstClr val="black">
                    <a:lumMod val="65000"/>
                    <a:lumOff val="35000"/>
                  </a:prstClr>
                </a:solidFill>
              </a:rPr>
              <a:t>In addition, to </a:t>
            </a:r>
            <a:r>
              <a:rPr lang="en-US" sz="1600" dirty="0">
                <a:solidFill>
                  <a:prstClr val="black">
                    <a:lumMod val="65000"/>
                    <a:lumOff val="35000"/>
                  </a:prstClr>
                </a:solidFill>
              </a:rPr>
              <a:t>cover for a scenario in which an </a:t>
            </a:r>
            <a:r>
              <a:rPr lang="en-US" sz="1600" dirty="0" err="1">
                <a:solidFill>
                  <a:prstClr val="black">
                    <a:lumMod val="65000"/>
                    <a:lumOff val="35000"/>
                  </a:prstClr>
                </a:solidFill>
              </a:rPr>
              <a:t>authorised</a:t>
            </a:r>
            <a:r>
              <a:rPr lang="en-US" sz="1600" dirty="0">
                <a:solidFill>
                  <a:prstClr val="black">
                    <a:lumMod val="65000"/>
                    <a:lumOff val="35000"/>
                  </a:prstClr>
                </a:solidFill>
              </a:rPr>
              <a:t> benchmark permanently ceases or materially changes, </a:t>
            </a:r>
            <a:r>
              <a:rPr lang="en-US" sz="1600" b="1" dirty="0">
                <a:solidFill>
                  <a:prstClr val="black">
                    <a:lumMod val="65000"/>
                    <a:lumOff val="35000"/>
                  </a:prstClr>
                </a:solidFill>
              </a:rPr>
              <a:t>the </a:t>
            </a:r>
            <a:r>
              <a:rPr lang="en-US" altLang="es-ES" sz="1600" b="1" dirty="0">
                <a:solidFill>
                  <a:prstClr val="black">
                    <a:lumMod val="65000"/>
                    <a:lumOff val="35000"/>
                  </a:prstClr>
                </a:solidFill>
              </a:rPr>
              <a:t>BMR and IOSCO principles for financial benchmarks require the introduction of robust fallbacks in contracts referencing benchmark rates.</a:t>
            </a:r>
          </a:p>
        </p:txBody>
      </p:sp>
      <p:sp>
        <p:nvSpPr>
          <p:cNvPr id="29" name="Marcador de texto 3">
            <a:extLst>
              <a:ext uri="{FF2B5EF4-FFF2-40B4-BE49-F238E27FC236}">
                <a16:creationId xmlns:a16="http://schemas.microsoft.com/office/drawing/2014/main" id="{8A5BA59B-8881-4ED6-9785-88A3BB5DD289}"/>
              </a:ext>
            </a:extLst>
          </p:cNvPr>
          <p:cNvSpPr txBox="1">
            <a:spLocks/>
          </p:cNvSpPr>
          <p:nvPr/>
        </p:nvSpPr>
        <p:spPr>
          <a:xfrm>
            <a:off x="736498" y="610737"/>
            <a:ext cx="10758735" cy="304800"/>
          </a:xfrm>
          <a:prstGeom prst="rect">
            <a:avLst/>
          </a:prstGeom>
        </p:spPr>
        <p:txBody>
          <a:bodyPr lIns="91430" tIns="45718" rIns="91430" bIns="45718"/>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8" indent="0" eaLnBrk="0" fontAlgn="base" hangingPunct="0">
              <a:spcBef>
                <a:spcPts val="600"/>
              </a:spcBef>
              <a:spcAft>
                <a:spcPts val="1200"/>
              </a:spcAft>
              <a:buNone/>
            </a:pPr>
            <a:r>
              <a:rPr lang="en-US" b="1" dirty="0">
                <a:solidFill>
                  <a:srgbClr val="DEEDF1">
                    <a:lumMod val="50000"/>
                  </a:srgbClr>
                </a:solidFill>
                <a:cs typeface="Arial" panose="020B0604020202020204" pitchFamily="34" charset="0"/>
              </a:rPr>
              <a:t>Critical benchmarks are undergoing significant reforms</a:t>
            </a:r>
          </a:p>
        </p:txBody>
      </p:sp>
    </p:spTree>
    <p:extLst>
      <p:ext uri="{BB962C8B-B14F-4D97-AF65-F5344CB8AC3E}">
        <p14:creationId xmlns:p14="http://schemas.microsoft.com/office/powerpoint/2010/main" val="3559224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redondeado 15">
            <a:extLst>
              <a:ext uri="{FF2B5EF4-FFF2-40B4-BE49-F238E27FC236}">
                <a16:creationId xmlns:a16="http://schemas.microsoft.com/office/drawing/2014/main" id="{6875D492-7817-4D00-AF64-E5E27A5C9904}"/>
              </a:ext>
            </a:extLst>
          </p:cNvPr>
          <p:cNvSpPr/>
          <p:nvPr/>
        </p:nvSpPr>
        <p:spPr>
          <a:xfrm>
            <a:off x="6928" y="3555329"/>
            <a:ext cx="12191999" cy="374803"/>
          </a:xfrm>
          <a:prstGeom prst="roundRect">
            <a:avLst>
              <a:gd name="adj" fmla="val 0"/>
            </a:avLst>
          </a:prstGeom>
          <a:solidFill>
            <a:srgbClr val="BDDBE3">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dirty="0"/>
          </a:p>
        </p:txBody>
      </p:sp>
      <p:sp>
        <p:nvSpPr>
          <p:cNvPr id="17" name="Rectángulo redondeado 15">
            <a:extLst>
              <a:ext uri="{FF2B5EF4-FFF2-40B4-BE49-F238E27FC236}">
                <a16:creationId xmlns:a16="http://schemas.microsoft.com/office/drawing/2014/main" id="{664DD748-147A-4B52-8BB1-5A832566D8E4}"/>
              </a:ext>
            </a:extLst>
          </p:cNvPr>
          <p:cNvSpPr/>
          <p:nvPr/>
        </p:nvSpPr>
        <p:spPr>
          <a:xfrm>
            <a:off x="7" y="1381261"/>
            <a:ext cx="12191999" cy="374803"/>
          </a:xfrm>
          <a:prstGeom prst="roundRect">
            <a:avLst>
              <a:gd name="adj" fmla="val 0"/>
            </a:avLst>
          </a:prstGeom>
          <a:solidFill>
            <a:srgbClr val="BDDBE3">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dirty="0"/>
          </a:p>
        </p:txBody>
      </p:sp>
      <p:graphicFrame>
        <p:nvGraphicFramePr>
          <p:cNvPr id="7" name="Objeto 6" hidden="1"/>
          <p:cNvGraphicFramePr>
            <a:graphicFrameLocks noChangeAspect="1"/>
          </p:cNvGraphicFramePr>
          <p:nvPr>
            <p:custDataLst>
              <p:tags r:id="rId2"/>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218193" name="Diapositiva de think-cell" r:id="rId6" imgW="421" imgH="423" progId="TCLayout.ActiveDocument.1">
                  <p:embed/>
                </p:oleObj>
              </mc:Choice>
              <mc:Fallback>
                <p:oleObj name="Diapositiva de think-cell" r:id="rId6" imgW="421" imgH="423" progId="TCLayout.ActiveDocument.1">
                  <p:embed/>
                  <p:pic>
                    <p:nvPicPr>
                      <p:cNvPr id="7" name="Objeto 6" hidden="1"/>
                      <p:cNvPicPr/>
                      <p:nvPr/>
                    </p:nvPicPr>
                    <p:blipFill>
                      <a:blip r:embed="rId7"/>
                      <a:stretch>
                        <a:fillRect/>
                      </a:stretch>
                    </p:blipFill>
                    <p:spPr>
                      <a:xfrm>
                        <a:off x="1591" y="1591"/>
                        <a:ext cx="1588" cy="1588"/>
                      </a:xfrm>
                      <a:prstGeom prst="rect">
                        <a:avLst/>
                      </a:prstGeom>
                    </p:spPr>
                  </p:pic>
                </p:oleObj>
              </mc:Fallback>
            </mc:AlternateContent>
          </a:graphicData>
        </a:graphic>
      </p:graphicFrame>
      <p:sp>
        <p:nvSpPr>
          <p:cNvPr id="6" name="Rectángulo 5" hidden="1"/>
          <p:cNvSpPr/>
          <p:nvPr>
            <p:custDataLst>
              <p:tags r:id="rId3"/>
            </p:custDataLst>
          </p:nvPr>
        </p:nvSpPr>
        <p:spPr>
          <a:xfrm>
            <a:off x="4" y="6"/>
            <a:ext cx="158751" cy="158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600" dirty="0">
              <a:latin typeface="Arial" panose="020B0604020202020204" pitchFamily="34" charset="0"/>
              <a:ea typeface="+mj-ea"/>
              <a:cs typeface="+mj-cs"/>
              <a:sym typeface="Arial" panose="020B0604020202020204" pitchFamily="34" charset="0"/>
            </a:endParaRPr>
          </a:p>
        </p:txBody>
      </p:sp>
      <p:sp>
        <p:nvSpPr>
          <p:cNvPr id="10" name="Slide Number Placeholder 9"/>
          <p:cNvSpPr>
            <a:spLocks noGrp="1"/>
          </p:cNvSpPr>
          <p:nvPr>
            <p:ph type="sldNum" sz="quarter" idx="12"/>
          </p:nvPr>
        </p:nvSpPr>
        <p:spPr>
          <a:xfrm>
            <a:off x="8730845" y="6277968"/>
            <a:ext cx="2743200" cy="365125"/>
          </a:xfrm>
        </p:spPr>
        <p:txBody>
          <a:bodyPr/>
          <a:lstStyle/>
          <a:p>
            <a:fld id="{BC0D97B6-E32F-4D7D-B839-7C3B51F2640F}" type="slidenum">
              <a:rPr lang="es-ES" smtClean="0">
                <a:solidFill>
                  <a:schemeClr val="tx1">
                    <a:lumMod val="65000"/>
                    <a:lumOff val="35000"/>
                  </a:schemeClr>
                </a:solidFill>
              </a:rPr>
              <a:pPr/>
              <a:t>5</a:t>
            </a:fld>
            <a:endParaRPr lang="es-ES" dirty="0">
              <a:solidFill>
                <a:schemeClr val="tx1">
                  <a:lumMod val="65000"/>
                  <a:lumOff val="35000"/>
                </a:schemeClr>
              </a:solidFill>
            </a:endParaRPr>
          </a:p>
        </p:txBody>
      </p:sp>
      <p:sp>
        <p:nvSpPr>
          <p:cNvPr id="12" name="Text Box 6"/>
          <p:cNvSpPr txBox="1">
            <a:spLocks noChangeArrowheads="1"/>
          </p:cNvSpPr>
          <p:nvPr/>
        </p:nvSpPr>
        <p:spPr bwMode="auto">
          <a:xfrm>
            <a:off x="803276" y="1422830"/>
            <a:ext cx="11107075" cy="2858231"/>
          </a:xfrm>
          <a:prstGeom prst="rect">
            <a:avLst/>
          </a:prstGeom>
          <a:noFill/>
          <a:ln w="9525" algn="ctr">
            <a:noFill/>
            <a:miter lim="800000"/>
            <a:headEnd/>
            <a:tailEnd/>
          </a:ln>
        </p:spPr>
        <p:txBody>
          <a:bodyPr lIns="35998" tIns="45718" rIns="0" bIns="45718"/>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a:lnSpc>
                <a:spcPts val="2000"/>
              </a:lnSpc>
              <a:spcBef>
                <a:spcPts val="600"/>
              </a:spcBef>
              <a:buClr>
                <a:srgbClr val="458FA3"/>
              </a:buClr>
              <a:buSzPct val="120000"/>
            </a:pPr>
            <a:r>
              <a:rPr lang="en-US" altLang="es-ES" sz="1600" b="1" u="sng" dirty="0">
                <a:solidFill>
                  <a:prstClr val="black">
                    <a:lumMod val="65000"/>
                    <a:lumOff val="35000"/>
                  </a:prstClr>
                </a:solidFill>
                <a:latin typeface="+mn-lt"/>
              </a:rPr>
              <a:t>What is EURIBOR?</a:t>
            </a:r>
          </a:p>
          <a:p>
            <a:pPr marL="285717" indent="-285717" algn="just">
              <a:lnSpc>
                <a:spcPts val="2000"/>
              </a:lnSpc>
              <a:spcBef>
                <a:spcPts val="600"/>
              </a:spcBef>
              <a:buClr>
                <a:srgbClr val="458FA3"/>
              </a:buClr>
              <a:buSzPct val="120000"/>
              <a:buFont typeface="Arial" panose="020B0604020202020204" pitchFamily="34" charset="0"/>
              <a:buChar char="•"/>
            </a:pPr>
            <a:r>
              <a:rPr lang="en-US" altLang="es-ES" sz="1600" b="1" dirty="0">
                <a:solidFill>
                  <a:prstClr val="black">
                    <a:lumMod val="65000"/>
                    <a:lumOff val="35000"/>
                  </a:prstClr>
                </a:solidFill>
                <a:latin typeface="+mn-lt"/>
              </a:rPr>
              <a:t>EURIBOR is a critical interest rate benchmark </a:t>
            </a:r>
            <a:r>
              <a:rPr lang="en-US" altLang="es-ES" sz="1600" dirty="0">
                <a:solidFill>
                  <a:prstClr val="black">
                    <a:lumMod val="65000"/>
                    <a:lumOff val="35000"/>
                  </a:prstClr>
                </a:solidFill>
                <a:latin typeface="+mn-lt"/>
              </a:rPr>
              <a:t>administered by the </a:t>
            </a:r>
            <a:r>
              <a:rPr lang="en-US" altLang="es-ES" sz="1600" dirty="0">
                <a:solidFill>
                  <a:prstClr val="black">
                    <a:lumMod val="65000"/>
                    <a:lumOff val="35000"/>
                  </a:prstClr>
                </a:solidFill>
                <a:latin typeface="+mn-lt"/>
                <a:hlinkClick r:id="rId8"/>
              </a:rPr>
              <a:t>European Money Markets Institute (EMMI)</a:t>
            </a:r>
            <a:r>
              <a:rPr lang="en-US" altLang="es-ES" sz="1600" dirty="0">
                <a:solidFill>
                  <a:prstClr val="black">
                    <a:lumMod val="65000"/>
                    <a:lumOff val="35000"/>
                  </a:prstClr>
                </a:solidFill>
                <a:latin typeface="+mn-lt"/>
              </a:rPr>
              <a:t>. </a:t>
            </a:r>
          </a:p>
          <a:p>
            <a:pPr marL="285717" indent="-285717" algn="just">
              <a:lnSpc>
                <a:spcPts val="2000"/>
              </a:lnSpc>
              <a:spcBef>
                <a:spcPts val="600"/>
              </a:spcBef>
              <a:buClr>
                <a:srgbClr val="458FA3"/>
              </a:buClr>
              <a:buSzPct val="120000"/>
              <a:buFont typeface="Arial" panose="020B0604020202020204" pitchFamily="34" charset="0"/>
              <a:buChar char="•"/>
            </a:pPr>
            <a:r>
              <a:rPr lang="en-US" sz="1600" dirty="0">
                <a:solidFill>
                  <a:prstClr val="black">
                    <a:lumMod val="65000"/>
                    <a:lumOff val="35000"/>
                  </a:prstClr>
                </a:solidFill>
                <a:latin typeface="+mn-lt"/>
              </a:rPr>
              <a:t>EURIBOR reflects the rate at which wholesale funds in euro could be obtained by credit institutions in the EU and EFTA countries on the unsecured money market. It aims to measure banks’ costs of borrowing on the unsecured money markets. </a:t>
            </a:r>
          </a:p>
          <a:p>
            <a:pPr marL="285717" indent="-285717" algn="just">
              <a:lnSpc>
                <a:spcPts val="2000"/>
              </a:lnSpc>
              <a:spcBef>
                <a:spcPts val="600"/>
              </a:spcBef>
              <a:buClr>
                <a:srgbClr val="458FA3"/>
              </a:buClr>
              <a:buSzPct val="120000"/>
              <a:buFont typeface="Arial" panose="020B0604020202020204" pitchFamily="34" charset="0"/>
              <a:buChar char="•"/>
            </a:pPr>
            <a:r>
              <a:rPr lang="en-US" sz="1600" dirty="0">
                <a:solidFill>
                  <a:prstClr val="black">
                    <a:lumMod val="65000"/>
                    <a:lumOff val="35000"/>
                  </a:prstClr>
                </a:solidFill>
                <a:latin typeface="+mn-lt"/>
              </a:rPr>
              <a:t>EURIBOR is the commonly used term rate for euro-denominated financial contracts.</a:t>
            </a:r>
            <a:endParaRPr lang="en-US" altLang="es-ES" sz="1600" dirty="0">
              <a:solidFill>
                <a:prstClr val="black">
                  <a:lumMod val="65000"/>
                  <a:lumOff val="35000"/>
                </a:prstClr>
              </a:solidFill>
              <a:latin typeface="+mn-lt"/>
            </a:endParaRPr>
          </a:p>
          <a:p>
            <a:pPr algn="just">
              <a:lnSpc>
                <a:spcPts val="2000"/>
              </a:lnSpc>
              <a:spcBef>
                <a:spcPts val="600"/>
              </a:spcBef>
              <a:buClr>
                <a:srgbClr val="458FA3"/>
              </a:buClr>
              <a:buSzPct val="120000"/>
            </a:pPr>
            <a:endParaRPr lang="en-US" altLang="es-ES" sz="1600" b="1" dirty="0">
              <a:solidFill>
                <a:prstClr val="black">
                  <a:lumMod val="65000"/>
                  <a:lumOff val="35000"/>
                </a:prstClr>
              </a:solidFill>
              <a:latin typeface="+mn-lt"/>
            </a:endParaRPr>
          </a:p>
          <a:p>
            <a:pPr algn="just">
              <a:lnSpc>
                <a:spcPts val="2000"/>
              </a:lnSpc>
              <a:spcBef>
                <a:spcPts val="600"/>
              </a:spcBef>
              <a:buClr>
                <a:srgbClr val="458FA3"/>
              </a:buClr>
              <a:buSzPct val="120000"/>
            </a:pPr>
            <a:r>
              <a:rPr lang="en-US" altLang="es-ES" sz="1600" b="1" u="sng" dirty="0">
                <a:solidFill>
                  <a:prstClr val="black">
                    <a:lumMod val="65000"/>
                    <a:lumOff val="35000"/>
                  </a:prstClr>
                </a:solidFill>
                <a:latin typeface="+mn-lt"/>
              </a:rPr>
              <a:t>What is the status of the EURIBOR reform?</a:t>
            </a:r>
          </a:p>
          <a:p>
            <a:pPr marL="285717" indent="-285717" algn="just">
              <a:lnSpc>
                <a:spcPts val="2000"/>
              </a:lnSpc>
              <a:spcBef>
                <a:spcPts val="600"/>
              </a:spcBef>
              <a:buClr>
                <a:srgbClr val="458FA3"/>
              </a:buClr>
              <a:buSzPct val="120000"/>
              <a:buFont typeface="Arial" panose="020B0604020202020204" pitchFamily="34" charset="0"/>
              <a:buChar char="•"/>
            </a:pPr>
            <a:r>
              <a:rPr lang="en-US" sz="1600" b="1" dirty="0">
                <a:solidFill>
                  <a:prstClr val="black">
                    <a:lumMod val="65000"/>
                    <a:lumOff val="35000"/>
                  </a:prstClr>
                </a:solidFill>
                <a:latin typeface="+mn-lt"/>
              </a:rPr>
              <a:t>EMMI has conducted in-depth EURIBOR reforms over the last years to meet the BMR requirements </a:t>
            </a:r>
            <a:r>
              <a:rPr lang="en-US" sz="1600" dirty="0">
                <a:solidFill>
                  <a:prstClr val="black">
                    <a:lumMod val="65000"/>
                    <a:lumOff val="35000"/>
                  </a:prstClr>
                </a:solidFill>
                <a:latin typeface="+mn-lt"/>
              </a:rPr>
              <a:t>by:</a:t>
            </a:r>
          </a:p>
          <a:p>
            <a:pPr marL="1028573" lvl="1" algn="just">
              <a:lnSpc>
                <a:spcPts val="2000"/>
              </a:lnSpc>
              <a:spcBef>
                <a:spcPts val="600"/>
              </a:spcBef>
              <a:buClr>
                <a:srgbClr val="458FA3"/>
              </a:buClr>
              <a:buSzPct val="120000"/>
              <a:buFont typeface="Courier New" panose="02070309020205020404" pitchFamily="49" charset="0"/>
              <a:buChar char="o"/>
            </a:pPr>
            <a:r>
              <a:rPr lang="en-US" sz="1600" dirty="0">
                <a:solidFill>
                  <a:prstClr val="black">
                    <a:lumMod val="65000"/>
                    <a:lumOff val="35000"/>
                  </a:prstClr>
                </a:solidFill>
                <a:latin typeface="+mn-lt"/>
              </a:rPr>
              <a:t>strengthening its governance framework; </a:t>
            </a:r>
          </a:p>
          <a:p>
            <a:pPr marL="1028573" lvl="1" algn="just">
              <a:lnSpc>
                <a:spcPts val="2000"/>
              </a:lnSpc>
              <a:spcBef>
                <a:spcPts val="600"/>
              </a:spcBef>
              <a:buClr>
                <a:srgbClr val="458FA3"/>
              </a:buClr>
              <a:buSzPct val="120000"/>
              <a:buFont typeface="Courier New" panose="02070309020205020404" pitchFamily="49" charset="0"/>
              <a:buChar char="o"/>
            </a:pPr>
            <a:r>
              <a:rPr lang="en-US" sz="1600" dirty="0">
                <a:solidFill>
                  <a:prstClr val="black">
                    <a:lumMod val="65000"/>
                    <a:lumOff val="35000"/>
                  </a:prstClr>
                </a:solidFill>
                <a:latin typeface="+mn-lt"/>
              </a:rPr>
              <a:t>developing a hybrid methodology in order to ground the calculation of EURIBOR, to the extent possible, in euro money market transactions.</a:t>
            </a:r>
          </a:p>
          <a:p>
            <a:pPr marL="285717" indent="-285717" algn="just">
              <a:lnSpc>
                <a:spcPts val="2000"/>
              </a:lnSpc>
              <a:spcBef>
                <a:spcPts val="600"/>
              </a:spcBef>
              <a:buClr>
                <a:srgbClr val="458FA3"/>
              </a:buClr>
              <a:buSzPct val="120000"/>
              <a:buFont typeface="Arial" panose="020B0604020202020204" pitchFamily="34" charset="0"/>
              <a:buChar char="•"/>
            </a:pPr>
            <a:r>
              <a:rPr lang="en-US" altLang="es-ES" sz="1600" b="1" dirty="0" err="1">
                <a:solidFill>
                  <a:prstClr val="black">
                    <a:lumMod val="65000"/>
                    <a:lumOff val="35000"/>
                  </a:prstClr>
                </a:solidFill>
                <a:latin typeface="+mn-lt"/>
              </a:rPr>
              <a:t>Authorisation</a:t>
            </a:r>
            <a:r>
              <a:rPr lang="en-US" altLang="es-ES" sz="1600" b="1" dirty="0">
                <a:solidFill>
                  <a:prstClr val="black">
                    <a:lumMod val="65000"/>
                    <a:lumOff val="35000"/>
                  </a:prstClr>
                </a:solidFill>
                <a:latin typeface="+mn-lt"/>
              </a:rPr>
              <a:t> was granted on 2 July 2019 </a:t>
            </a:r>
            <a:r>
              <a:rPr lang="en-US" altLang="es-ES" sz="1600" dirty="0">
                <a:solidFill>
                  <a:prstClr val="black">
                    <a:lumMod val="65000"/>
                    <a:lumOff val="35000"/>
                  </a:prstClr>
                </a:solidFill>
                <a:latin typeface="+mn-lt"/>
              </a:rPr>
              <a:t>by the Financial Services Market Authority (FSMA) under BMR art. 34. </a:t>
            </a:r>
          </a:p>
          <a:p>
            <a:pPr marL="285717" indent="-285717" algn="just">
              <a:lnSpc>
                <a:spcPts val="2000"/>
              </a:lnSpc>
              <a:spcBef>
                <a:spcPts val="600"/>
              </a:spcBef>
              <a:buClr>
                <a:srgbClr val="458FA3"/>
              </a:buClr>
              <a:buSzPct val="120000"/>
              <a:buFont typeface="Arial" panose="020B0604020202020204" pitchFamily="34" charset="0"/>
              <a:buChar char="•"/>
            </a:pPr>
            <a:r>
              <a:rPr lang="en-US" altLang="es-ES" sz="1600" dirty="0">
                <a:solidFill>
                  <a:prstClr val="black">
                    <a:lumMod val="65000"/>
                    <a:lumOff val="35000"/>
                  </a:prstClr>
                </a:solidFill>
                <a:latin typeface="+mn-lt"/>
              </a:rPr>
              <a:t>This </a:t>
            </a:r>
            <a:r>
              <a:rPr lang="en-US" altLang="es-ES" sz="1600" dirty="0" err="1">
                <a:solidFill>
                  <a:prstClr val="black">
                    <a:lumMod val="65000"/>
                    <a:lumOff val="35000"/>
                  </a:prstClr>
                </a:solidFill>
                <a:latin typeface="+mn-lt"/>
              </a:rPr>
              <a:t>authorisation</a:t>
            </a:r>
            <a:r>
              <a:rPr lang="en-US" altLang="es-ES" sz="1600" dirty="0">
                <a:solidFill>
                  <a:prstClr val="black">
                    <a:lumMod val="65000"/>
                    <a:lumOff val="35000"/>
                  </a:prstClr>
                </a:solidFill>
                <a:latin typeface="+mn-lt"/>
              </a:rPr>
              <a:t> </a:t>
            </a:r>
            <a:r>
              <a:rPr lang="en-US" altLang="es-ES" sz="1600" b="1" dirty="0">
                <a:solidFill>
                  <a:prstClr val="black">
                    <a:lumMod val="65000"/>
                    <a:lumOff val="35000"/>
                  </a:prstClr>
                </a:solidFill>
                <a:latin typeface="+mn-lt"/>
              </a:rPr>
              <a:t>allows EU supervised entities to continue using EURIBOR.</a:t>
            </a:r>
            <a:endParaRPr lang="en-US" altLang="es-ES" sz="1600" b="1" strike="sngStrike" dirty="0">
              <a:solidFill>
                <a:prstClr val="black">
                  <a:lumMod val="65000"/>
                  <a:lumOff val="35000"/>
                </a:prstClr>
              </a:solidFill>
              <a:latin typeface="+mn-lt"/>
            </a:endParaRPr>
          </a:p>
          <a:p>
            <a:pPr marL="285717" indent="-285717">
              <a:spcBef>
                <a:spcPts val="600"/>
              </a:spcBef>
              <a:buClr>
                <a:srgbClr val="1AB2BB"/>
              </a:buClr>
              <a:buSzPct val="120000"/>
              <a:buFont typeface="Wingdings" panose="05000000000000000000" pitchFamily="2" charset="2"/>
              <a:buChar char="§"/>
            </a:pPr>
            <a:endParaRPr lang="en-US" altLang="es-ES" sz="1600" dirty="0">
              <a:latin typeface="+mn-lt"/>
            </a:endParaRPr>
          </a:p>
        </p:txBody>
      </p:sp>
      <p:sp>
        <p:nvSpPr>
          <p:cNvPr id="29" name="Marcador de texto 3">
            <a:extLst>
              <a:ext uri="{FF2B5EF4-FFF2-40B4-BE49-F238E27FC236}">
                <a16:creationId xmlns:a16="http://schemas.microsoft.com/office/drawing/2014/main" id="{8A5BA59B-8881-4ED6-9785-88A3BB5DD289}"/>
              </a:ext>
            </a:extLst>
          </p:cNvPr>
          <p:cNvSpPr txBox="1">
            <a:spLocks/>
          </p:cNvSpPr>
          <p:nvPr/>
        </p:nvSpPr>
        <p:spPr>
          <a:xfrm>
            <a:off x="736498" y="610737"/>
            <a:ext cx="10758735" cy="304800"/>
          </a:xfrm>
          <a:prstGeom prst="rect">
            <a:avLst/>
          </a:prstGeom>
        </p:spPr>
        <p:txBody>
          <a:bodyPr lIns="91430" tIns="45718" rIns="91430" bIns="45718"/>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8" indent="0" eaLnBrk="0" fontAlgn="base" hangingPunct="0">
              <a:spcBef>
                <a:spcPts val="600"/>
              </a:spcBef>
              <a:spcAft>
                <a:spcPts val="1200"/>
              </a:spcAft>
              <a:buNone/>
            </a:pPr>
            <a:r>
              <a:rPr lang="en-US" b="1" dirty="0">
                <a:solidFill>
                  <a:srgbClr val="DEEDF1">
                    <a:lumMod val="50000"/>
                  </a:srgbClr>
                </a:solidFill>
                <a:cs typeface="Arial" panose="020B0604020202020204" pitchFamily="34" charset="0"/>
              </a:rPr>
              <a:t>Status of the EURIBOR reform</a:t>
            </a:r>
          </a:p>
        </p:txBody>
      </p:sp>
    </p:spTree>
    <p:extLst>
      <p:ext uri="{BB962C8B-B14F-4D97-AF65-F5344CB8AC3E}">
        <p14:creationId xmlns:p14="http://schemas.microsoft.com/office/powerpoint/2010/main" val="3678721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ángulo redondeado 15">
            <a:extLst>
              <a:ext uri="{FF2B5EF4-FFF2-40B4-BE49-F238E27FC236}">
                <a16:creationId xmlns:a16="http://schemas.microsoft.com/office/drawing/2014/main" id="{3556F4FB-87EC-4E45-A04B-726925457932}"/>
              </a:ext>
            </a:extLst>
          </p:cNvPr>
          <p:cNvSpPr/>
          <p:nvPr/>
        </p:nvSpPr>
        <p:spPr>
          <a:xfrm>
            <a:off x="7" y="5256945"/>
            <a:ext cx="12191999" cy="680121"/>
          </a:xfrm>
          <a:prstGeom prst="roundRect">
            <a:avLst>
              <a:gd name="adj" fmla="val 0"/>
            </a:avLst>
          </a:prstGeom>
          <a:solidFill>
            <a:srgbClr val="BDDBE3">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dirty="0"/>
          </a:p>
        </p:txBody>
      </p:sp>
      <p:sp>
        <p:nvSpPr>
          <p:cNvPr id="47" name="Rectángulo redondeado 15">
            <a:extLst>
              <a:ext uri="{FF2B5EF4-FFF2-40B4-BE49-F238E27FC236}">
                <a16:creationId xmlns:a16="http://schemas.microsoft.com/office/drawing/2014/main" id="{B20D7CCC-E5F4-4FC2-B309-ACBF880565FB}"/>
              </a:ext>
            </a:extLst>
          </p:cNvPr>
          <p:cNvSpPr/>
          <p:nvPr/>
        </p:nvSpPr>
        <p:spPr>
          <a:xfrm>
            <a:off x="25239" y="2303714"/>
            <a:ext cx="12166767" cy="2612316"/>
          </a:xfrm>
          <a:prstGeom prst="roundRect">
            <a:avLst>
              <a:gd name="adj" fmla="val 0"/>
            </a:avLst>
          </a:prstGeom>
          <a:solidFill>
            <a:schemeClr val="bg2">
              <a:alpha val="3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dirty="0"/>
          </a:p>
        </p:txBody>
      </p:sp>
      <p:graphicFrame>
        <p:nvGraphicFramePr>
          <p:cNvPr id="7" name="Objeto 6" hidden="1"/>
          <p:cNvGraphicFramePr>
            <a:graphicFrameLocks noChangeAspect="1"/>
          </p:cNvGraphicFramePr>
          <p:nvPr>
            <p:custDataLst>
              <p:tags r:id="rId2"/>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217171" name="Diapositiva de think-cell" r:id="rId6" imgW="421" imgH="423" progId="TCLayout.ActiveDocument.1">
                  <p:embed/>
                </p:oleObj>
              </mc:Choice>
              <mc:Fallback>
                <p:oleObj name="Diapositiva de think-cell" r:id="rId6" imgW="421" imgH="423" progId="TCLayout.ActiveDocument.1">
                  <p:embed/>
                  <p:pic>
                    <p:nvPicPr>
                      <p:cNvPr id="7" name="Objeto 6" hidden="1"/>
                      <p:cNvPicPr/>
                      <p:nvPr/>
                    </p:nvPicPr>
                    <p:blipFill>
                      <a:blip r:embed="rId7"/>
                      <a:stretch>
                        <a:fillRect/>
                      </a:stretch>
                    </p:blipFill>
                    <p:spPr>
                      <a:xfrm>
                        <a:off x="1591" y="1591"/>
                        <a:ext cx="1588" cy="1588"/>
                      </a:xfrm>
                      <a:prstGeom prst="rect">
                        <a:avLst/>
                      </a:prstGeom>
                    </p:spPr>
                  </p:pic>
                </p:oleObj>
              </mc:Fallback>
            </mc:AlternateContent>
          </a:graphicData>
        </a:graphic>
      </p:graphicFrame>
      <p:sp>
        <p:nvSpPr>
          <p:cNvPr id="6" name="Rectángulo 5" hidden="1"/>
          <p:cNvSpPr/>
          <p:nvPr>
            <p:custDataLst>
              <p:tags r:id="rId3"/>
            </p:custDataLst>
          </p:nvPr>
        </p:nvSpPr>
        <p:spPr>
          <a:xfrm>
            <a:off x="4" y="6"/>
            <a:ext cx="158751" cy="158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600" dirty="0">
              <a:latin typeface="Arial" panose="020B0604020202020204" pitchFamily="34" charset="0"/>
              <a:ea typeface="+mj-ea"/>
              <a:cs typeface="+mj-cs"/>
              <a:sym typeface="Arial" panose="020B0604020202020204" pitchFamily="34" charset="0"/>
            </a:endParaRPr>
          </a:p>
        </p:txBody>
      </p:sp>
      <p:sp>
        <p:nvSpPr>
          <p:cNvPr id="29" name="Marcador de texto 3">
            <a:extLst>
              <a:ext uri="{FF2B5EF4-FFF2-40B4-BE49-F238E27FC236}">
                <a16:creationId xmlns:a16="http://schemas.microsoft.com/office/drawing/2014/main" id="{8A5BA59B-8881-4ED6-9785-88A3BB5DD289}"/>
              </a:ext>
            </a:extLst>
          </p:cNvPr>
          <p:cNvSpPr txBox="1">
            <a:spLocks/>
          </p:cNvSpPr>
          <p:nvPr/>
        </p:nvSpPr>
        <p:spPr>
          <a:xfrm>
            <a:off x="726100" y="631525"/>
            <a:ext cx="11053151" cy="233679"/>
          </a:xfrm>
          <a:prstGeom prst="rect">
            <a:avLst/>
          </a:prstGeom>
        </p:spPr>
        <p:txBody>
          <a:bodyPr lIns="91430" tIns="45718" rIns="91430" bIns="45718"/>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8" indent="0" eaLnBrk="0" fontAlgn="base" hangingPunct="0">
              <a:spcBef>
                <a:spcPts val="600"/>
              </a:spcBef>
              <a:spcAft>
                <a:spcPts val="1200"/>
              </a:spcAft>
              <a:buNone/>
            </a:pPr>
            <a:r>
              <a:rPr lang="en-US" b="1" dirty="0">
                <a:solidFill>
                  <a:srgbClr val="DEEDF1">
                    <a:lumMod val="50000"/>
                  </a:srgbClr>
                </a:solidFill>
                <a:cs typeface="Arial" panose="020B0604020202020204" pitchFamily="34" charset="0"/>
              </a:rPr>
              <a:t>The need for a EURIBOR fallback provision</a:t>
            </a:r>
          </a:p>
        </p:txBody>
      </p:sp>
      <p:sp>
        <p:nvSpPr>
          <p:cNvPr id="21" name="Rectángulo redondeado 15">
            <a:extLst>
              <a:ext uri="{FF2B5EF4-FFF2-40B4-BE49-F238E27FC236}">
                <a16:creationId xmlns:a16="http://schemas.microsoft.com/office/drawing/2014/main" id="{36BBC1D4-889D-4B06-BD30-C4BA911A5E00}"/>
              </a:ext>
            </a:extLst>
          </p:cNvPr>
          <p:cNvSpPr/>
          <p:nvPr/>
        </p:nvSpPr>
        <p:spPr>
          <a:xfrm>
            <a:off x="0" y="1354441"/>
            <a:ext cx="12192000" cy="643779"/>
          </a:xfrm>
          <a:prstGeom prst="roundRect">
            <a:avLst>
              <a:gd name="adj" fmla="val 0"/>
            </a:avLst>
          </a:prstGeom>
          <a:solidFill>
            <a:srgbClr val="BDDBE3">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r>
              <a:rPr lang="en-US" altLang="es-ES" b="1" dirty="0">
                <a:solidFill>
                  <a:prstClr val="black">
                    <a:lumMod val="65000"/>
                    <a:lumOff val="35000"/>
                  </a:prstClr>
                </a:solidFill>
              </a:rPr>
              <a:t>The BMR contains regulatory requirements in relation to fallback provisions</a:t>
            </a:r>
          </a:p>
        </p:txBody>
      </p:sp>
      <p:sp>
        <p:nvSpPr>
          <p:cNvPr id="45" name="Text Box 6">
            <a:extLst>
              <a:ext uri="{FF2B5EF4-FFF2-40B4-BE49-F238E27FC236}">
                <a16:creationId xmlns:a16="http://schemas.microsoft.com/office/drawing/2014/main" id="{05EABE5C-D22A-4062-A2B9-560A0E44EC20}"/>
              </a:ext>
            </a:extLst>
          </p:cNvPr>
          <p:cNvSpPr txBox="1">
            <a:spLocks noChangeArrowheads="1"/>
          </p:cNvSpPr>
          <p:nvPr/>
        </p:nvSpPr>
        <p:spPr bwMode="auto">
          <a:xfrm>
            <a:off x="1026907" y="2787297"/>
            <a:ext cx="10933029" cy="313811"/>
          </a:xfrm>
          <a:prstGeom prst="rect">
            <a:avLst/>
          </a:prstGeom>
          <a:noFill/>
          <a:ln w="9525" algn="ctr">
            <a:noFill/>
            <a:miter lim="800000"/>
            <a:headEnd/>
            <a:tailEnd/>
          </a:ln>
        </p:spPr>
        <p:txBody>
          <a:bodyPr lIns="35998" tIns="45718" rIns="0" bIns="45718"/>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ts val="2000"/>
              </a:lnSpc>
              <a:spcBef>
                <a:spcPts val="600"/>
              </a:spcBef>
              <a:buClr>
                <a:srgbClr val="458FA3"/>
              </a:buClr>
              <a:buSzPct val="120000"/>
            </a:pPr>
            <a:r>
              <a:rPr lang="en-GB" sz="1600" b="1" dirty="0">
                <a:latin typeface="+mn-lt"/>
              </a:rPr>
              <a:t>Supervised entities are required to:</a:t>
            </a:r>
          </a:p>
          <a:p>
            <a:pPr marL="285717" indent="-285717">
              <a:lnSpc>
                <a:spcPts val="2000"/>
              </a:lnSpc>
              <a:spcBef>
                <a:spcPts val="600"/>
              </a:spcBef>
              <a:buClr>
                <a:srgbClr val="458FA3"/>
              </a:buClr>
              <a:buSzPct val="120000"/>
              <a:buFont typeface="Arial" panose="020B0604020202020204" pitchFamily="34" charset="0"/>
              <a:buChar char="•"/>
            </a:pPr>
            <a:r>
              <a:rPr lang="en-GB" sz="1600" b="1" dirty="0">
                <a:latin typeface="+mn-lt"/>
              </a:rPr>
              <a:t>produce and maintain robust written plans </a:t>
            </a:r>
            <a:r>
              <a:rPr lang="en-GB" sz="1600" dirty="0">
                <a:latin typeface="+mn-lt"/>
              </a:rPr>
              <a:t>setting out the actions they would take in the event that a benchmark they are using materially changes or ceases to be provided. </a:t>
            </a:r>
            <a:r>
              <a:rPr lang="en-GB" sz="1600" b="1" dirty="0">
                <a:latin typeface="+mn-lt"/>
              </a:rPr>
              <a:t>This includes </a:t>
            </a:r>
            <a:r>
              <a:rPr lang="en-US" sz="1600" b="1" dirty="0">
                <a:latin typeface="+mn-lt"/>
              </a:rPr>
              <a:t>the nomination of alternative benchmark(s) that could be referenced to substitute the benchmark no longer provided, </a:t>
            </a:r>
            <a:r>
              <a:rPr lang="en-GB" sz="1600" b="1" dirty="0"/>
              <a:t>where </a:t>
            </a:r>
            <a:r>
              <a:rPr lang="en-US" sz="1600" b="1" dirty="0"/>
              <a:t>feasible and appropriate;</a:t>
            </a:r>
            <a:endParaRPr lang="en-GB" sz="1600" b="1" dirty="0">
              <a:latin typeface="+mn-lt"/>
            </a:endParaRPr>
          </a:p>
          <a:p>
            <a:pPr marL="285717" indent="-285717">
              <a:lnSpc>
                <a:spcPts val="2000"/>
              </a:lnSpc>
              <a:spcBef>
                <a:spcPts val="600"/>
              </a:spcBef>
              <a:buClr>
                <a:srgbClr val="458FA3"/>
              </a:buClr>
              <a:buSzPct val="120000"/>
              <a:buFont typeface="Arial" panose="020B0604020202020204" pitchFamily="34" charset="0"/>
              <a:buChar char="•"/>
            </a:pPr>
            <a:r>
              <a:rPr lang="en-GB" sz="1600" b="1" dirty="0">
                <a:latin typeface="+mn-lt"/>
              </a:rPr>
              <a:t>provide </a:t>
            </a:r>
            <a:r>
              <a:rPr lang="en-GB" sz="1600" dirty="0">
                <a:latin typeface="+mn-lt"/>
              </a:rPr>
              <a:t>their written plans, upon request, </a:t>
            </a:r>
            <a:r>
              <a:rPr lang="en-GB" sz="1600" b="1" dirty="0">
                <a:latin typeface="+mn-lt"/>
              </a:rPr>
              <a:t>to the relevant competent authority;</a:t>
            </a:r>
          </a:p>
          <a:p>
            <a:pPr marL="285717" indent="-285717">
              <a:lnSpc>
                <a:spcPts val="2000"/>
              </a:lnSpc>
              <a:spcBef>
                <a:spcPts val="600"/>
              </a:spcBef>
              <a:buClr>
                <a:srgbClr val="458FA3"/>
              </a:buClr>
              <a:buSzPct val="120000"/>
              <a:buFont typeface="Arial" panose="020B0604020202020204" pitchFamily="34" charset="0"/>
              <a:buChar char="•"/>
            </a:pPr>
            <a:r>
              <a:rPr lang="en-GB" sz="1600" b="1" dirty="0">
                <a:latin typeface="+mn-lt"/>
              </a:rPr>
              <a:t>reflect </a:t>
            </a:r>
            <a:r>
              <a:rPr lang="en-GB" sz="1600" dirty="0">
                <a:latin typeface="+mn-lt"/>
              </a:rPr>
              <a:t>the written plans </a:t>
            </a:r>
            <a:r>
              <a:rPr lang="en-GB" sz="1600" b="1" dirty="0">
                <a:latin typeface="+mn-lt"/>
              </a:rPr>
              <a:t>in their contractual relationships with clients.</a:t>
            </a:r>
            <a:endParaRPr lang="en-US" altLang="es-ES" sz="1600" dirty="0">
              <a:latin typeface="+mn-lt"/>
            </a:endParaRPr>
          </a:p>
        </p:txBody>
      </p:sp>
      <p:sp>
        <p:nvSpPr>
          <p:cNvPr id="46" name="Freeform 8">
            <a:extLst>
              <a:ext uri="{FF2B5EF4-FFF2-40B4-BE49-F238E27FC236}">
                <a16:creationId xmlns:a16="http://schemas.microsoft.com/office/drawing/2014/main" id="{B91DD219-F4EF-4CF1-968A-C19CD78FC7B8}"/>
              </a:ext>
            </a:extLst>
          </p:cNvPr>
          <p:cNvSpPr>
            <a:spLocks noChangeAspect="1" noEditPoints="1"/>
          </p:cNvSpPr>
          <p:nvPr/>
        </p:nvSpPr>
        <p:spPr bwMode="auto">
          <a:xfrm>
            <a:off x="198068" y="3433936"/>
            <a:ext cx="481013" cy="481013"/>
          </a:xfrm>
          <a:custGeom>
            <a:avLst/>
            <a:gdLst>
              <a:gd name="T0" fmla="*/ 8 w 200"/>
              <a:gd name="T1" fmla="*/ 183 h 200"/>
              <a:gd name="T2" fmla="*/ 17 w 200"/>
              <a:gd name="T3" fmla="*/ 192 h 200"/>
              <a:gd name="T4" fmla="*/ 34 w 200"/>
              <a:gd name="T5" fmla="*/ 175 h 200"/>
              <a:gd name="T6" fmla="*/ 100 w 200"/>
              <a:gd name="T7" fmla="*/ 200 h 200"/>
              <a:gd name="T8" fmla="*/ 166 w 200"/>
              <a:gd name="T9" fmla="*/ 175 h 200"/>
              <a:gd name="T10" fmla="*/ 183 w 200"/>
              <a:gd name="T11" fmla="*/ 192 h 200"/>
              <a:gd name="T12" fmla="*/ 192 w 200"/>
              <a:gd name="T13" fmla="*/ 183 h 200"/>
              <a:gd name="T14" fmla="*/ 175 w 200"/>
              <a:gd name="T15" fmla="*/ 166 h 200"/>
              <a:gd name="T16" fmla="*/ 200 w 200"/>
              <a:gd name="T17" fmla="*/ 100 h 200"/>
              <a:gd name="T18" fmla="*/ 100 w 200"/>
              <a:gd name="T19" fmla="*/ 0 h 200"/>
              <a:gd name="T20" fmla="*/ 0 w 200"/>
              <a:gd name="T21" fmla="*/ 100 h 200"/>
              <a:gd name="T22" fmla="*/ 25 w 200"/>
              <a:gd name="T23" fmla="*/ 166 h 200"/>
              <a:gd name="T24" fmla="*/ 8 w 200"/>
              <a:gd name="T25" fmla="*/ 183 h 200"/>
              <a:gd name="T26" fmla="*/ 12 w 200"/>
              <a:gd name="T27" fmla="*/ 100 h 200"/>
              <a:gd name="T28" fmla="*/ 100 w 200"/>
              <a:gd name="T29" fmla="*/ 12 h 200"/>
              <a:gd name="T30" fmla="*/ 187 w 200"/>
              <a:gd name="T31" fmla="*/ 100 h 200"/>
              <a:gd name="T32" fmla="*/ 100 w 200"/>
              <a:gd name="T33" fmla="*/ 187 h 200"/>
              <a:gd name="T34" fmla="*/ 12 w 200"/>
              <a:gd name="T35" fmla="*/ 100 h 200"/>
              <a:gd name="T36" fmla="*/ 100 w 200"/>
              <a:gd name="T37" fmla="*/ 166 h 200"/>
              <a:gd name="T38" fmla="*/ 166 w 200"/>
              <a:gd name="T39" fmla="*/ 100 h 200"/>
              <a:gd name="T40" fmla="*/ 100 w 200"/>
              <a:gd name="T41" fmla="*/ 33 h 200"/>
              <a:gd name="T42" fmla="*/ 33 w 200"/>
              <a:gd name="T43" fmla="*/ 100 h 200"/>
              <a:gd name="T44" fmla="*/ 100 w 200"/>
              <a:gd name="T45" fmla="*/ 166 h 200"/>
              <a:gd name="T46" fmla="*/ 100 w 200"/>
              <a:gd name="T47" fmla="*/ 46 h 200"/>
              <a:gd name="T48" fmla="*/ 154 w 200"/>
              <a:gd name="T49" fmla="*/ 100 h 200"/>
              <a:gd name="T50" fmla="*/ 100 w 200"/>
              <a:gd name="T51" fmla="*/ 154 h 200"/>
              <a:gd name="T52" fmla="*/ 46 w 200"/>
              <a:gd name="T53" fmla="*/ 100 h 200"/>
              <a:gd name="T54" fmla="*/ 100 w 200"/>
              <a:gd name="T55" fmla="*/ 46 h 200"/>
              <a:gd name="T56" fmla="*/ 100 w 200"/>
              <a:gd name="T57" fmla="*/ 133 h 200"/>
              <a:gd name="T58" fmla="*/ 133 w 200"/>
              <a:gd name="T59" fmla="*/ 100 h 200"/>
              <a:gd name="T60" fmla="*/ 100 w 200"/>
              <a:gd name="T61" fmla="*/ 66 h 200"/>
              <a:gd name="T62" fmla="*/ 66 w 200"/>
              <a:gd name="T63" fmla="*/ 100 h 200"/>
              <a:gd name="T64" fmla="*/ 100 w 200"/>
              <a:gd name="T65" fmla="*/ 133 h 200"/>
              <a:gd name="T66" fmla="*/ 100 w 200"/>
              <a:gd name="T67" fmla="*/ 79 h 200"/>
              <a:gd name="T68" fmla="*/ 121 w 200"/>
              <a:gd name="T69" fmla="*/ 100 h 200"/>
              <a:gd name="T70" fmla="*/ 100 w 200"/>
              <a:gd name="T71" fmla="*/ 121 h 200"/>
              <a:gd name="T72" fmla="*/ 79 w 200"/>
              <a:gd name="T73" fmla="*/ 100 h 200"/>
              <a:gd name="T74" fmla="*/ 100 w 200"/>
              <a:gd name="T75" fmla="*/ 7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 h="200">
                <a:moveTo>
                  <a:pt x="8" y="183"/>
                </a:moveTo>
                <a:cubicBezTo>
                  <a:pt x="17" y="192"/>
                  <a:pt x="17" y="192"/>
                  <a:pt x="17" y="192"/>
                </a:cubicBezTo>
                <a:cubicBezTo>
                  <a:pt x="34" y="175"/>
                  <a:pt x="34" y="175"/>
                  <a:pt x="34" y="175"/>
                </a:cubicBezTo>
                <a:cubicBezTo>
                  <a:pt x="51" y="190"/>
                  <a:pt x="74" y="200"/>
                  <a:pt x="100" y="200"/>
                </a:cubicBezTo>
                <a:cubicBezTo>
                  <a:pt x="125" y="200"/>
                  <a:pt x="148" y="190"/>
                  <a:pt x="166" y="175"/>
                </a:cubicBezTo>
                <a:cubicBezTo>
                  <a:pt x="183" y="192"/>
                  <a:pt x="183" y="192"/>
                  <a:pt x="183" y="192"/>
                </a:cubicBezTo>
                <a:cubicBezTo>
                  <a:pt x="192" y="183"/>
                  <a:pt x="192" y="183"/>
                  <a:pt x="192" y="183"/>
                </a:cubicBezTo>
                <a:cubicBezTo>
                  <a:pt x="175" y="166"/>
                  <a:pt x="175" y="166"/>
                  <a:pt x="175" y="166"/>
                </a:cubicBezTo>
                <a:cubicBezTo>
                  <a:pt x="190" y="148"/>
                  <a:pt x="200" y="125"/>
                  <a:pt x="200" y="100"/>
                </a:cubicBezTo>
                <a:cubicBezTo>
                  <a:pt x="200" y="45"/>
                  <a:pt x="155" y="0"/>
                  <a:pt x="100" y="0"/>
                </a:cubicBezTo>
                <a:cubicBezTo>
                  <a:pt x="45" y="0"/>
                  <a:pt x="0" y="45"/>
                  <a:pt x="0" y="100"/>
                </a:cubicBezTo>
                <a:cubicBezTo>
                  <a:pt x="0" y="125"/>
                  <a:pt x="9" y="148"/>
                  <a:pt x="25" y="166"/>
                </a:cubicBezTo>
                <a:lnTo>
                  <a:pt x="8" y="183"/>
                </a:lnTo>
                <a:close/>
                <a:moveTo>
                  <a:pt x="12" y="100"/>
                </a:moveTo>
                <a:cubicBezTo>
                  <a:pt x="12" y="51"/>
                  <a:pt x="52" y="12"/>
                  <a:pt x="100" y="12"/>
                </a:cubicBezTo>
                <a:cubicBezTo>
                  <a:pt x="148" y="12"/>
                  <a:pt x="187" y="51"/>
                  <a:pt x="187" y="100"/>
                </a:cubicBezTo>
                <a:cubicBezTo>
                  <a:pt x="187" y="148"/>
                  <a:pt x="148" y="187"/>
                  <a:pt x="100" y="187"/>
                </a:cubicBezTo>
                <a:cubicBezTo>
                  <a:pt x="52" y="187"/>
                  <a:pt x="12" y="148"/>
                  <a:pt x="12" y="100"/>
                </a:cubicBezTo>
                <a:close/>
                <a:moveTo>
                  <a:pt x="100" y="166"/>
                </a:moveTo>
                <a:cubicBezTo>
                  <a:pt x="137" y="166"/>
                  <a:pt x="166" y="136"/>
                  <a:pt x="166" y="100"/>
                </a:cubicBezTo>
                <a:cubicBezTo>
                  <a:pt x="166" y="63"/>
                  <a:pt x="137" y="33"/>
                  <a:pt x="100" y="33"/>
                </a:cubicBezTo>
                <a:cubicBezTo>
                  <a:pt x="63" y="33"/>
                  <a:pt x="33" y="63"/>
                  <a:pt x="33" y="100"/>
                </a:cubicBezTo>
                <a:cubicBezTo>
                  <a:pt x="33" y="136"/>
                  <a:pt x="63" y="166"/>
                  <a:pt x="100" y="166"/>
                </a:cubicBezTo>
                <a:close/>
                <a:moveTo>
                  <a:pt x="100" y="46"/>
                </a:moveTo>
                <a:cubicBezTo>
                  <a:pt x="130" y="46"/>
                  <a:pt x="154" y="70"/>
                  <a:pt x="154" y="100"/>
                </a:cubicBezTo>
                <a:cubicBezTo>
                  <a:pt x="154" y="130"/>
                  <a:pt x="130" y="154"/>
                  <a:pt x="100" y="154"/>
                </a:cubicBezTo>
                <a:cubicBezTo>
                  <a:pt x="70" y="154"/>
                  <a:pt x="46" y="130"/>
                  <a:pt x="46" y="100"/>
                </a:cubicBezTo>
                <a:cubicBezTo>
                  <a:pt x="46" y="70"/>
                  <a:pt x="70" y="46"/>
                  <a:pt x="100" y="46"/>
                </a:cubicBezTo>
                <a:close/>
                <a:moveTo>
                  <a:pt x="100" y="133"/>
                </a:moveTo>
                <a:cubicBezTo>
                  <a:pt x="118" y="133"/>
                  <a:pt x="133" y="118"/>
                  <a:pt x="133" y="100"/>
                </a:cubicBezTo>
                <a:cubicBezTo>
                  <a:pt x="133" y="81"/>
                  <a:pt x="118" y="66"/>
                  <a:pt x="100" y="66"/>
                </a:cubicBezTo>
                <a:cubicBezTo>
                  <a:pt x="81" y="66"/>
                  <a:pt x="66" y="81"/>
                  <a:pt x="66" y="100"/>
                </a:cubicBezTo>
                <a:cubicBezTo>
                  <a:pt x="66" y="118"/>
                  <a:pt x="81" y="133"/>
                  <a:pt x="100" y="133"/>
                </a:cubicBezTo>
                <a:close/>
                <a:moveTo>
                  <a:pt x="100" y="79"/>
                </a:moveTo>
                <a:cubicBezTo>
                  <a:pt x="111" y="79"/>
                  <a:pt x="121" y="88"/>
                  <a:pt x="121" y="100"/>
                </a:cubicBezTo>
                <a:cubicBezTo>
                  <a:pt x="121" y="111"/>
                  <a:pt x="111" y="121"/>
                  <a:pt x="100" y="121"/>
                </a:cubicBezTo>
                <a:cubicBezTo>
                  <a:pt x="88" y="121"/>
                  <a:pt x="79" y="111"/>
                  <a:pt x="79" y="100"/>
                </a:cubicBezTo>
                <a:cubicBezTo>
                  <a:pt x="79" y="88"/>
                  <a:pt x="88" y="79"/>
                  <a:pt x="100" y="79"/>
                </a:cubicBezTo>
                <a:close/>
              </a:path>
            </a:pathLst>
          </a:custGeom>
          <a:solidFill>
            <a:srgbClr val="000000"/>
          </a:solidFill>
          <a:ln>
            <a:noFill/>
          </a:ln>
        </p:spPr>
        <p:txBody>
          <a:bodyPr vert="horz" wrap="square" lIns="91430" tIns="45718" rIns="91430" bIns="45718" numCol="1" anchor="t" anchorCtr="0" compatLnSpc="1">
            <a:prstTxWarp prst="textNoShape">
              <a:avLst/>
            </a:prstTxWarp>
          </a:bodyPr>
          <a:lstStyle/>
          <a:p>
            <a:endParaRPr lang="en-US"/>
          </a:p>
        </p:txBody>
      </p:sp>
      <p:sp>
        <p:nvSpPr>
          <p:cNvPr id="48" name="Text Box 6">
            <a:extLst>
              <a:ext uri="{FF2B5EF4-FFF2-40B4-BE49-F238E27FC236}">
                <a16:creationId xmlns:a16="http://schemas.microsoft.com/office/drawing/2014/main" id="{25BF710F-A9D8-4631-869A-5360621358F2}"/>
              </a:ext>
            </a:extLst>
          </p:cNvPr>
          <p:cNvSpPr txBox="1">
            <a:spLocks noChangeArrowheads="1"/>
          </p:cNvSpPr>
          <p:nvPr/>
        </p:nvSpPr>
        <p:spPr bwMode="auto">
          <a:xfrm>
            <a:off x="2369723" y="2418015"/>
            <a:ext cx="7452567" cy="378296"/>
          </a:xfrm>
          <a:prstGeom prst="rect">
            <a:avLst/>
          </a:prstGeom>
          <a:noFill/>
          <a:ln w="9525" algn="ctr">
            <a:noFill/>
            <a:miter lim="800000"/>
            <a:headEnd/>
            <a:tailEnd/>
          </a:ln>
        </p:spPr>
        <p:txBody>
          <a:bodyPr lIns="35998" tIns="45718" rIns="0" bIns="45718"/>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lnSpc>
                <a:spcPts val="2000"/>
              </a:lnSpc>
              <a:spcBef>
                <a:spcPts val="600"/>
              </a:spcBef>
              <a:buClr>
                <a:srgbClr val="458FA3"/>
              </a:buClr>
              <a:buSzPct val="120000"/>
            </a:pPr>
            <a:r>
              <a:rPr lang="en-US" altLang="es-ES" sz="1600" b="1" i="1" u="sng" dirty="0"/>
              <a:t>The requirements for fallback provisions are laid out in BMR article 28(2)*</a:t>
            </a:r>
          </a:p>
        </p:txBody>
      </p:sp>
      <p:sp>
        <p:nvSpPr>
          <p:cNvPr id="28" name="Text Box 6">
            <a:extLst>
              <a:ext uri="{FF2B5EF4-FFF2-40B4-BE49-F238E27FC236}">
                <a16:creationId xmlns:a16="http://schemas.microsoft.com/office/drawing/2014/main" id="{6BB72025-AA62-4A04-A8D5-1B57F310BE82}"/>
              </a:ext>
            </a:extLst>
          </p:cNvPr>
          <p:cNvSpPr txBox="1">
            <a:spLocks noChangeArrowheads="1"/>
          </p:cNvSpPr>
          <p:nvPr/>
        </p:nvSpPr>
        <p:spPr bwMode="auto">
          <a:xfrm>
            <a:off x="198069" y="6383156"/>
            <a:ext cx="8209107" cy="519877"/>
          </a:xfrm>
          <a:prstGeom prst="rect">
            <a:avLst/>
          </a:prstGeom>
          <a:noFill/>
          <a:ln w="9525" algn="ctr">
            <a:noFill/>
            <a:miter lim="800000"/>
            <a:headEnd/>
            <a:tailEnd/>
          </a:ln>
        </p:spPr>
        <p:txBody>
          <a:bodyPr lIns="35998" tIns="45718" rIns="0" bIns="45718"/>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ts val="1000"/>
              </a:lnSpc>
              <a:buClr>
                <a:srgbClr val="458FA3"/>
              </a:buClr>
              <a:buSzPct val="120000"/>
            </a:pPr>
            <a:r>
              <a:rPr lang="en-US" altLang="es-ES" sz="1200" dirty="0"/>
              <a:t>* ESMA has published a Q&amp;A that provides guidance on the implementation of BMR article 28(2)</a:t>
            </a:r>
            <a:endParaRPr lang="en-US" altLang="es-ES" sz="1200" dirty="0">
              <a:latin typeface="+mn-lt"/>
            </a:endParaRPr>
          </a:p>
        </p:txBody>
      </p:sp>
      <p:sp>
        <p:nvSpPr>
          <p:cNvPr id="30" name="Slide Number Placeholder 9">
            <a:extLst>
              <a:ext uri="{FF2B5EF4-FFF2-40B4-BE49-F238E27FC236}">
                <a16:creationId xmlns:a16="http://schemas.microsoft.com/office/drawing/2014/main" id="{9D60CAD1-4FE0-4DF2-8357-3DB37B7E909A}"/>
              </a:ext>
            </a:extLst>
          </p:cNvPr>
          <p:cNvSpPr>
            <a:spLocks noGrp="1"/>
          </p:cNvSpPr>
          <p:nvPr>
            <p:ph type="sldNum" sz="quarter" idx="12"/>
          </p:nvPr>
        </p:nvSpPr>
        <p:spPr>
          <a:xfrm>
            <a:off x="8730845" y="6277968"/>
            <a:ext cx="2743200" cy="365125"/>
          </a:xfrm>
        </p:spPr>
        <p:txBody>
          <a:bodyPr/>
          <a:lstStyle/>
          <a:p>
            <a:fld id="{BC0D97B6-E32F-4D7D-B839-7C3B51F2640F}" type="slidenum">
              <a:rPr lang="es-ES" smtClean="0">
                <a:solidFill>
                  <a:schemeClr val="tx1">
                    <a:lumMod val="65000"/>
                    <a:lumOff val="35000"/>
                  </a:schemeClr>
                </a:solidFill>
              </a:rPr>
              <a:pPr/>
              <a:t>6</a:t>
            </a:fld>
            <a:endParaRPr lang="es-ES" dirty="0">
              <a:solidFill>
                <a:schemeClr val="tx1">
                  <a:lumMod val="65000"/>
                  <a:lumOff val="35000"/>
                </a:schemeClr>
              </a:solidFill>
            </a:endParaRPr>
          </a:p>
        </p:txBody>
      </p:sp>
      <p:sp>
        <p:nvSpPr>
          <p:cNvPr id="44" name="Freeform 5">
            <a:extLst>
              <a:ext uri="{FF2B5EF4-FFF2-40B4-BE49-F238E27FC236}">
                <a16:creationId xmlns:a16="http://schemas.microsoft.com/office/drawing/2014/main" id="{95D57D2A-AD51-4508-B689-16013C9105CB}"/>
              </a:ext>
            </a:extLst>
          </p:cNvPr>
          <p:cNvSpPr>
            <a:spLocks noEditPoints="1"/>
          </p:cNvSpPr>
          <p:nvPr/>
        </p:nvSpPr>
        <p:spPr bwMode="auto">
          <a:xfrm>
            <a:off x="195528" y="5340661"/>
            <a:ext cx="490539" cy="490539"/>
          </a:xfrm>
          <a:custGeom>
            <a:avLst/>
            <a:gdLst>
              <a:gd name="T0" fmla="*/ 59 w 1013"/>
              <a:gd name="T1" fmla="*/ 932 h 1012"/>
              <a:gd name="T2" fmla="*/ 59 w 1013"/>
              <a:gd name="T3" fmla="*/ 932 h 1012"/>
              <a:gd name="T4" fmla="*/ 59 w 1013"/>
              <a:gd name="T5" fmla="*/ 451 h 1012"/>
              <a:gd name="T6" fmla="*/ 122 w 1013"/>
              <a:gd name="T7" fmla="*/ 451 h 1012"/>
              <a:gd name="T8" fmla="*/ 122 w 1013"/>
              <a:gd name="T9" fmla="*/ 900 h 1012"/>
              <a:gd name="T10" fmla="*/ 91 w 1013"/>
              <a:gd name="T11" fmla="*/ 932 h 1012"/>
              <a:gd name="T12" fmla="*/ 59 w 1013"/>
              <a:gd name="T13" fmla="*/ 932 h 1012"/>
              <a:gd name="T14" fmla="*/ 151 w 1013"/>
              <a:gd name="T15" fmla="*/ 391 h 1012"/>
              <a:gd name="T16" fmla="*/ 151 w 1013"/>
              <a:gd name="T17" fmla="*/ 391 h 1012"/>
              <a:gd name="T18" fmla="*/ 35 w 1013"/>
              <a:gd name="T19" fmla="*/ 391 h 1012"/>
              <a:gd name="T20" fmla="*/ 0 w 1013"/>
              <a:gd name="T21" fmla="*/ 422 h 1012"/>
              <a:gd name="T22" fmla="*/ 0 w 1013"/>
              <a:gd name="T23" fmla="*/ 956 h 1012"/>
              <a:gd name="T24" fmla="*/ 35 w 1013"/>
              <a:gd name="T25" fmla="*/ 992 h 1012"/>
              <a:gd name="T26" fmla="*/ 91 w 1013"/>
              <a:gd name="T27" fmla="*/ 992 h 1012"/>
              <a:gd name="T28" fmla="*/ 182 w 1013"/>
              <a:gd name="T29" fmla="*/ 900 h 1012"/>
              <a:gd name="T30" fmla="*/ 182 w 1013"/>
              <a:gd name="T31" fmla="*/ 422 h 1012"/>
              <a:gd name="T32" fmla="*/ 151 w 1013"/>
              <a:gd name="T33" fmla="*/ 391 h 1012"/>
              <a:gd name="T34" fmla="*/ 678 w 1013"/>
              <a:gd name="T35" fmla="*/ 952 h 1012"/>
              <a:gd name="T36" fmla="*/ 678 w 1013"/>
              <a:gd name="T37" fmla="*/ 952 h 1012"/>
              <a:gd name="T38" fmla="*/ 505 w 1013"/>
              <a:gd name="T39" fmla="*/ 920 h 1012"/>
              <a:gd name="T40" fmla="*/ 333 w 1013"/>
              <a:gd name="T41" fmla="*/ 882 h 1012"/>
              <a:gd name="T42" fmla="*/ 333 w 1013"/>
              <a:gd name="T43" fmla="*/ 475 h 1012"/>
              <a:gd name="T44" fmla="*/ 566 w 1013"/>
              <a:gd name="T45" fmla="*/ 172 h 1012"/>
              <a:gd name="T46" fmla="*/ 566 w 1013"/>
              <a:gd name="T47" fmla="*/ 59 h 1012"/>
              <a:gd name="T48" fmla="*/ 597 w 1013"/>
              <a:gd name="T49" fmla="*/ 59 h 1012"/>
              <a:gd name="T50" fmla="*/ 629 w 1013"/>
              <a:gd name="T51" fmla="*/ 91 h 1012"/>
              <a:gd name="T52" fmla="*/ 629 w 1013"/>
              <a:gd name="T53" fmla="*/ 320 h 1012"/>
              <a:gd name="T54" fmla="*/ 780 w 1013"/>
              <a:gd name="T55" fmla="*/ 477 h 1012"/>
              <a:gd name="T56" fmla="*/ 922 w 1013"/>
              <a:gd name="T57" fmla="*/ 477 h 1012"/>
              <a:gd name="T58" fmla="*/ 953 w 1013"/>
              <a:gd name="T59" fmla="*/ 503 h 1012"/>
              <a:gd name="T60" fmla="*/ 953 w 1013"/>
              <a:gd name="T61" fmla="*/ 794 h 1012"/>
              <a:gd name="T62" fmla="*/ 678 w 1013"/>
              <a:gd name="T63" fmla="*/ 952 h 1012"/>
              <a:gd name="T64" fmla="*/ 922 w 1013"/>
              <a:gd name="T65" fmla="*/ 417 h 1012"/>
              <a:gd name="T66" fmla="*/ 922 w 1013"/>
              <a:gd name="T67" fmla="*/ 417 h 1012"/>
              <a:gd name="T68" fmla="*/ 780 w 1013"/>
              <a:gd name="T69" fmla="*/ 417 h 1012"/>
              <a:gd name="T70" fmla="*/ 689 w 1013"/>
              <a:gd name="T71" fmla="*/ 320 h 1012"/>
              <a:gd name="T72" fmla="*/ 689 w 1013"/>
              <a:gd name="T73" fmla="*/ 91 h 1012"/>
              <a:gd name="T74" fmla="*/ 597 w 1013"/>
              <a:gd name="T75" fmla="*/ 0 h 1012"/>
              <a:gd name="T76" fmla="*/ 542 w 1013"/>
              <a:gd name="T77" fmla="*/ 0 h 1012"/>
              <a:gd name="T78" fmla="*/ 506 w 1013"/>
              <a:gd name="T79" fmla="*/ 30 h 1012"/>
              <a:gd name="T80" fmla="*/ 506 w 1013"/>
              <a:gd name="T81" fmla="*/ 172 h 1012"/>
              <a:gd name="T82" fmla="*/ 309 w 1013"/>
              <a:gd name="T83" fmla="*/ 417 h 1012"/>
              <a:gd name="T84" fmla="*/ 273 w 1013"/>
              <a:gd name="T85" fmla="*/ 447 h 1012"/>
              <a:gd name="T86" fmla="*/ 273 w 1013"/>
              <a:gd name="T87" fmla="*/ 911 h 1012"/>
              <a:gd name="T88" fmla="*/ 309 w 1013"/>
              <a:gd name="T89" fmla="*/ 941 h 1012"/>
              <a:gd name="T90" fmla="*/ 678 w 1013"/>
              <a:gd name="T91" fmla="*/ 1012 h 1012"/>
              <a:gd name="T92" fmla="*/ 1013 w 1013"/>
              <a:gd name="T93" fmla="*/ 794 h 1012"/>
              <a:gd name="T94" fmla="*/ 1013 w 1013"/>
              <a:gd name="T95" fmla="*/ 503 h 1012"/>
              <a:gd name="T96" fmla="*/ 922 w 1013"/>
              <a:gd name="T97" fmla="*/ 417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3" h="1012">
                <a:moveTo>
                  <a:pt x="59" y="932"/>
                </a:moveTo>
                <a:lnTo>
                  <a:pt x="59" y="932"/>
                </a:lnTo>
                <a:lnTo>
                  <a:pt x="59" y="451"/>
                </a:lnTo>
                <a:lnTo>
                  <a:pt x="122" y="451"/>
                </a:lnTo>
                <a:lnTo>
                  <a:pt x="122" y="900"/>
                </a:lnTo>
                <a:cubicBezTo>
                  <a:pt x="122" y="913"/>
                  <a:pt x="113" y="932"/>
                  <a:pt x="91" y="932"/>
                </a:cubicBezTo>
                <a:lnTo>
                  <a:pt x="59" y="932"/>
                </a:lnTo>
                <a:close/>
                <a:moveTo>
                  <a:pt x="151" y="391"/>
                </a:moveTo>
                <a:lnTo>
                  <a:pt x="151" y="391"/>
                </a:lnTo>
                <a:lnTo>
                  <a:pt x="35" y="391"/>
                </a:lnTo>
                <a:cubicBezTo>
                  <a:pt x="15" y="391"/>
                  <a:pt x="0" y="407"/>
                  <a:pt x="0" y="422"/>
                </a:cubicBezTo>
                <a:lnTo>
                  <a:pt x="0" y="956"/>
                </a:lnTo>
                <a:cubicBezTo>
                  <a:pt x="0" y="977"/>
                  <a:pt x="15" y="992"/>
                  <a:pt x="35" y="992"/>
                </a:cubicBezTo>
                <a:lnTo>
                  <a:pt x="91" y="992"/>
                </a:lnTo>
                <a:cubicBezTo>
                  <a:pt x="146" y="992"/>
                  <a:pt x="182" y="946"/>
                  <a:pt x="182" y="900"/>
                </a:cubicBezTo>
                <a:lnTo>
                  <a:pt x="182" y="422"/>
                </a:lnTo>
                <a:cubicBezTo>
                  <a:pt x="182" y="407"/>
                  <a:pt x="167" y="391"/>
                  <a:pt x="151" y="391"/>
                </a:cubicBezTo>
                <a:close/>
                <a:moveTo>
                  <a:pt x="678" y="952"/>
                </a:moveTo>
                <a:lnTo>
                  <a:pt x="678" y="952"/>
                </a:lnTo>
                <a:cubicBezTo>
                  <a:pt x="604" y="952"/>
                  <a:pt x="558" y="937"/>
                  <a:pt x="505" y="920"/>
                </a:cubicBezTo>
                <a:cubicBezTo>
                  <a:pt x="458" y="905"/>
                  <a:pt x="406" y="887"/>
                  <a:pt x="333" y="882"/>
                </a:cubicBezTo>
                <a:lnTo>
                  <a:pt x="333" y="475"/>
                </a:lnTo>
                <a:cubicBezTo>
                  <a:pt x="450" y="460"/>
                  <a:pt x="566" y="342"/>
                  <a:pt x="566" y="172"/>
                </a:cubicBezTo>
                <a:lnTo>
                  <a:pt x="566" y="59"/>
                </a:lnTo>
                <a:lnTo>
                  <a:pt x="597" y="59"/>
                </a:lnTo>
                <a:cubicBezTo>
                  <a:pt x="615" y="59"/>
                  <a:pt x="629" y="73"/>
                  <a:pt x="629" y="91"/>
                </a:cubicBezTo>
                <a:lnTo>
                  <a:pt x="629" y="320"/>
                </a:lnTo>
                <a:cubicBezTo>
                  <a:pt x="629" y="403"/>
                  <a:pt x="699" y="477"/>
                  <a:pt x="780" y="477"/>
                </a:cubicBezTo>
                <a:lnTo>
                  <a:pt x="922" y="477"/>
                </a:lnTo>
                <a:cubicBezTo>
                  <a:pt x="939" y="477"/>
                  <a:pt x="953" y="491"/>
                  <a:pt x="953" y="503"/>
                </a:cubicBezTo>
                <a:lnTo>
                  <a:pt x="953" y="794"/>
                </a:lnTo>
                <a:cubicBezTo>
                  <a:pt x="953" y="915"/>
                  <a:pt x="889" y="952"/>
                  <a:pt x="678" y="952"/>
                </a:cubicBezTo>
                <a:close/>
                <a:moveTo>
                  <a:pt x="922" y="417"/>
                </a:moveTo>
                <a:lnTo>
                  <a:pt x="922" y="417"/>
                </a:lnTo>
                <a:lnTo>
                  <a:pt x="780" y="417"/>
                </a:lnTo>
                <a:cubicBezTo>
                  <a:pt x="734" y="417"/>
                  <a:pt x="689" y="371"/>
                  <a:pt x="689" y="320"/>
                </a:cubicBezTo>
                <a:lnTo>
                  <a:pt x="689" y="91"/>
                </a:lnTo>
                <a:cubicBezTo>
                  <a:pt x="689" y="40"/>
                  <a:pt x="648" y="0"/>
                  <a:pt x="597" y="0"/>
                </a:cubicBezTo>
                <a:lnTo>
                  <a:pt x="542" y="0"/>
                </a:lnTo>
                <a:cubicBezTo>
                  <a:pt x="521" y="0"/>
                  <a:pt x="506" y="14"/>
                  <a:pt x="506" y="30"/>
                </a:cubicBezTo>
                <a:lnTo>
                  <a:pt x="506" y="172"/>
                </a:lnTo>
                <a:cubicBezTo>
                  <a:pt x="506" y="295"/>
                  <a:pt x="420" y="417"/>
                  <a:pt x="309" y="417"/>
                </a:cubicBezTo>
                <a:cubicBezTo>
                  <a:pt x="288" y="417"/>
                  <a:pt x="273" y="427"/>
                  <a:pt x="273" y="447"/>
                </a:cubicBezTo>
                <a:lnTo>
                  <a:pt x="273" y="911"/>
                </a:lnTo>
                <a:cubicBezTo>
                  <a:pt x="273" y="931"/>
                  <a:pt x="288" y="941"/>
                  <a:pt x="309" y="941"/>
                </a:cubicBezTo>
                <a:cubicBezTo>
                  <a:pt x="466" y="946"/>
                  <a:pt x="516" y="1012"/>
                  <a:pt x="678" y="1012"/>
                </a:cubicBezTo>
                <a:cubicBezTo>
                  <a:pt x="856" y="1012"/>
                  <a:pt x="1013" y="992"/>
                  <a:pt x="1013" y="794"/>
                </a:cubicBezTo>
                <a:lnTo>
                  <a:pt x="1013" y="503"/>
                </a:lnTo>
                <a:cubicBezTo>
                  <a:pt x="1013" y="457"/>
                  <a:pt x="972" y="417"/>
                  <a:pt x="922" y="417"/>
                </a:cubicBezTo>
                <a:close/>
              </a:path>
            </a:pathLst>
          </a:custGeom>
          <a:solidFill>
            <a:srgbClr val="000000"/>
          </a:solidFill>
          <a:ln w="0">
            <a:noFill/>
            <a:prstDash val="solid"/>
            <a:round/>
            <a:headEnd/>
            <a:tailEnd/>
          </a:ln>
        </p:spPr>
        <p:txBody>
          <a:bodyPr vert="horz" wrap="square" lIns="91430" tIns="45718" rIns="91430" bIns="45718" numCol="1" anchor="t" anchorCtr="0" compatLnSpc="1">
            <a:prstTxWarp prst="textNoShape">
              <a:avLst/>
            </a:prstTxWarp>
          </a:bodyPr>
          <a:lstStyle/>
          <a:p>
            <a:endParaRPr lang="en-US"/>
          </a:p>
        </p:txBody>
      </p:sp>
      <p:sp>
        <p:nvSpPr>
          <p:cNvPr id="53" name="Text Box 6">
            <a:extLst>
              <a:ext uri="{FF2B5EF4-FFF2-40B4-BE49-F238E27FC236}">
                <a16:creationId xmlns:a16="http://schemas.microsoft.com/office/drawing/2014/main" id="{EFC9AD81-6ACB-4AD1-80E1-40A3CAB32D67}"/>
              </a:ext>
            </a:extLst>
          </p:cNvPr>
          <p:cNvSpPr txBox="1">
            <a:spLocks noChangeArrowheads="1"/>
          </p:cNvSpPr>
          <p:nvPr/>
        </p:nvSpPr>
        <p:spPr bwMode="auto">
          <a:xfrm>
            <a:off x="1937733" y="5312451"/>
            <a:ext cx="8316531" cy="2493095"/>
          </a:xfrm>
          <a:prstGeom prst="rect">
            <a:avLst/>
          </a:prstGeom>
          <a:noFill/>
          <a:ln w="9525" algn="ctr">
            <a:noFill/>
            <a:miter lim="800000"/>
            <a:headEnd/>
            <a:tailEnd/>
          </a:ln>
        </p:spPr>
        <p:txBody>
          <a:bodyPr lIns="35998" tIns="45718" rIns="0" bIns="45718"/>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lnSpc>
                <a:spcPts val="2000"/>
              </a:lnSpc>
              <a:spcBef>
                <a:spcPts val="600"/>
              </a:spcBef>
              <a:buClr>
                <a:srgbClr val="458FA3"/>
              </a:buClr>
              <a:buSzPct val="120000"/>
            </a:pPr>
            <a:r>
              <a:rPr lang="en-US" altLang="es-ES" sz="1600" b="1" dirty="0">
                <a:solidFill>
                  <a:prstClr val="black">
                    <a:lumMod val="65000"/>
                    <a:lumOff val="35000"/>
                  </a:prstClr>
                </a:solidFill>
                <a:latin typeface="+mn-lt"/>
              </a:rPr>
              <a:t>Robust fallback provisions reduce contract uncertainty and the risk of legal disputes in the event that the initially agreed upon benchmark rate is no longer available</a:t>
            </a:r>
            <a:endParaRPr lang="en-US" altLang="es-ES" sz="1600" b="1" dirty="0">
              <a:latin typeface="+mn-lt"/>
            </a:endParaRPr>
          </a:p>
        </p:txBody>
      </p:sp>
    </p:spTree>
    <p:extLst>
      <p:ext uri="{BB962C8B-B14F-4D97-AF65-F5344CB8AC3E}">
        <p14:creationId xmlns:p14="http://schemas.microsoft.com/office/powerpoint/2010/main" val="1112257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redondeado 15">
            <a:extLst>
              <a:ext uri="{FF2B5EF4-FFF2-40B4-BE49-F238E27FC236}">
                <a16:creationId xmlns:a16="http://schemas.microsoft.com/office/drawing/2014/main" id="{CE81D785-BF26-421D-8277-698CA72BD434}"/>
              </a:ext>
            </a:extLst>
          </p:cNvPr>
          <p:cNvSpPr/>
          <p:nvPr/>
        </p:nvSpPr>
        <p:spPr>
          <a:xfrm>
            <a:off x="-2035" y="3407492"/>
            <a:ext cx="5532699" cy="1443095"/>
          </a:xfrm>
          <a:prstGeom prst="roundRect">
            <a:avLst>
              <a:gd name="adj" fmla="val 0"/>
            </a:avLst>
          </a:prstGeom>
          <a:solidFill>
            <a:schemeClr val="bg2">
              <a:alpha val="3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dirty="0"/>
          </a:p>
        </p:txBody>
      </p:sp>
      <p:sp>
        <p:nvSpPr>
          <p:cNvPr id="17" name="Rectángulo redondeado 15">
            <a:extLst>
              <a:ext uri="{FF2B5EF4-FFF2-40B4-BE49-F238E27FC236}">
                <a16:creationId xmlns:a16="http://schemas.microsoft.com/office/drawing/2014/main" id="{664DD748-147A-4B52-8BB1-5A832566D8E4}"/>
              </a:ext>
            </a:extLst>
          </p:cNvPr>
          <p:cNvSpPr/>
          <p:nvPr/>
        </p:nvSpPr>
        <p:spPr>
          <a:xfrm>
            <a:off x="1" y="1435263"/>
            <a:ext cx="5532699" cy="451412"/>
          </a:xfrm>
          <a:prstGeom prst="roundRect">
            <a:avLst>
              <a:gd name="adj" fmla="val 0"/>
            </a:avLst>
          </a:prstGeom>
          <a:solidFill>
            <a:srgbClr val="BDDBE3">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dirty="0"/>
          </a:p>
        </p:txBody>
      </p:sp>
      <p:graphicFrame>
        <p:nvGraphicFramePr>
          <p:cNvPr id="7" name="Objeto 6" hidden="1"/>
          <p:cNvGraphicFramePr>
            <a:graphicFrameLocks noChangeAspect="1"/>
          </p:cNvGraphicFramePr>
          <p:nvPr>
            <p:custDataLst>
              <p:tags r:id="rId2"/>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215119" name="Diapositiva de think-cell" r:id="rId6" imgW="421" imgH="423" progId="TCLayout.ActiveDocument.1">
                  <p:embed/>
                </p:oleObj>
              </mc:Choice>
              <mc:Fallback>
                <p:oleObj name="Diapositiva de think-cell" r:id="rId6" imgW="421" imgH="423" progId="TCLayout.ActiveDocument.1">
                  <p:embed/>
                  <p:pic>
                    <p:nvPicPr>
                      <p:cNvPr id="7" name="Objeto 6" hidden="1"/>
                      <p:cNvPicPr/>
                      <p:nvPr/>
                    </p:nvPicPr>
                    <p:blipFill>
                      <a:blip r:embed="rId7"/>
                      <a:stretch>
                        <a:fillRect/>
                      </a:stretch>
                    </p:blipFill>
                    <p:spPr>
                      <a:xfrm>
                        <a:off x="1591" y="1591"/>
                        <a:ext cx="1588" cy="1588"/>
                      </a:xfrm>
                      <a:prstGeom prst="rect">
                        <a:avLst/>
                      </a:prstGeom>
                    </p:spPr>
                  </p:pic>
                </p:oleObj>
              </mc:Fallback>
            </mc:AlternateContent>
          </a:graphicData>
        </a:graphic>
      </p:graphicFrame>
      <p:sp>
        <p:nvSpPr>
          <p:cNvPr id="6" name="Rectángulo 5" hidden="1"/>
          <p:cNvSpPr/>
          <p:nvPr>
            <p:custDataLst>
              <p:tags r:id="rId3"/>
            </p:custDataLst>
          </p:nvPr>
        </p:nvSpPr>
        <p:spPr>
          <a:xfrm>
            <a:off x="4" y="6"/>
            <a:ext cx="158751" cy="158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600" dirty="0">
              <a:latin typeface="Arial" panose="020B0604020202020204" pitchFamily="34" charset="0"/>
              <a:ea typeface="+mj-ea"/>
              <a:cs typeface="+mj-cs"/>
              <a:sym typeface="Arial" panose="020B0604020202020204" pitchFamily="34" charset="0"/>
            </a:endParaRPr>
          </a:p>
        </p:txBody>
      </p:sp>
      <p:sp>
        <p:nvSpPr>
          <p:cNvPr id="10" name="Slide Number Placeholder 9"/>
          <p:cNvSpPr>
            <a:spLocks noGrp="1"/>
          </p:cNvSpPr>
          <p:nvPr>
            <p:ph type="sldNum" sz="quarter" idx="12"/>
          </p:nvPr>
        </p:nvSpPr>
        <p:spPr>
          <a:xfrm>
            <a:off x="8730845" y="6277968"/>
            <a:ext cx="2743200" cy="365125"/>
          </a:xfrm>
        </p:spPr>
        <p:txBody>
          <a:bodyPr/>
          <a:lstStyle/>
          <a:p>
            <a:fld id="{BC0D97B6-E32F-4D7D-B839-7C3B51F2640F}" type="slidenum">
              <a:rPr lang="es-ES" smtClean="0">
                <a:solidFill>
                  <a:schemeClr val="tx1">
                    <a:lumMod val="65000"/>
                    <a:lumOff val="35000"/>
                  </a:schemeClr>
                </a:solidFill>
              </a:rPr>
              <a:pPr/>
              <a:t>7</a:t>
            </a:fld>
            <a:endParaRPr lang="es-ES" dirty="0">
              <a:solidFill>
                <a:schemeClr val="tx1">
                  <a:lumMod val="65000"/>
                  <a:lumOff val="35000"/>
                </a:schemeClr>
              </a:solidFill>
            </a:endParaRPr>
          </a:p>
        </p:txBody>
      </p:sp>
      <p:sp>
        <p:nvSpPr>
          <p:cNvPr id="12" name="Text Box 6"/>
          <p:cNvSpPr txBox="1">
            <a:spLocks noChangeArrowheads="1"/>
          </p:cNvSpPr>
          <p:nvPr/>
        </p:nvSpPr>
        <p:spPr bwMode="auto">
          <a:xfrm>
            <a:off x="803276" y="1538579"/>
            <a:ext cx="4451631" cy="1443095"/>
          </a:xfrm>
          <a:prstGeom prst="rect">
            <a:avLst/>
          </a:prstGeom>
          <a:noFill/>
          <a:ln w="9525" algn="ctr">
            <a:noFill/>
            <a:miter lim="800000"/>
            <a:headEnd/>
            <a:tailEnd/>
          </a:ln>
        </p:spPr>
        <p:txBody>
          <a:bodyPr lIns="35998" tIns="45718" rIns="0" bIns="45718"/>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a:lnSpc>
                <a:spcPts val="2000"/>
              </a:lnSpc>
              <a:spcBef>
                <a:spcPts val="600"/>
              </a:spcBef>
              <a:buClr>
                <a:srgbClr val="458FA3"/>
              </a:buClr>
              <a:buSzPct val="120000"/>
            </a:pPr>
            <a:r>
              <a:rPr lang="en-US" altLang="es-ES" sz="1600" b="1" dirty="0">
                <a:solidFill>
                  <a:prstClr val="black">
                    <a:lumMod val="65000"/>
                    <a:lumOff val="35000"/>
                  </a:prstClr>
                </a:solidFill>
                <a:latin typeface="+mn-lt"/>
              </a:rPr>
              <a:t>What is a fallback provision?</a:t>
            </a:r>
          </a:p>
          <a:p>
            <a:pPr>
              <a:spcBef>
                <a:spcPts val="600"/>
              </a:spcBef>
              <a:buClr>
                <a:srgbClr val="1AB2BB"/>
              </a:buClr>
              <a:buSzPct val="120000"/>
            </a:pPr>
            <a:endParaRPr lang="en-US" altLang="es-ES" sz="1600" dirty="0">
              <a:latin typeface="+mn-lt"/>
            </a:endParaRPr>
          </a:p>
        </p:txBody>
      </p:sp>
      <p:sp>
        <p:nvSpPr>
          <p:cNvPr id="29" name="Marcador de texto 3">
            <a:extLst>
              <a:ext uri="{FF2B5EF4-FFF2-40B4-BE49-F238E27FC236}">
                <a16:creationId xmlns:a16="http://schemas.microsoft.com/office/drawing/2014/main" id="{8A5BA59B-8881-4ED6-9785-88A3BB5DD289}"/>
              </a:ext>
            </a:extLst>
          </p:cNvPr>
          <p:cNvSpPr txBox="1">
            <a:spLocks/>
          </p:cNvSpPr>
          <p:nvPr/>
        </p:nvSpPr>
        <p:spPr>
          <a:xfrm>
            <a:off x="736493" y="610737"/>
            <a:ext cx="10178435" cy="304800"/>
          </a:xfrm>
          <a:prstGeom prst="rect">
            <a:avLst/>
          </a:prstGeom>
        </p:spPr>
        <p:txBody>
          <a:bodyPr lIns="91430" tIns="45718" rIns="91430" bIns="45718"/>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8" indent="0" eaLnBrk="0" fontAlgn="base" hangingPunct="0">
              <a:spcBef>
                <a:spcPts val="600"/>
              </a:spcBef>
              <a:spcAft>
                <a:spcPts val="1200"/>
              </a:spcAft>
              <a:buNone/>
            </a:pPr>
            <a:r>
              <a:rPr lang="en-US" b="1" dirty="0">
                <a:solidFill>
                  <a:srgbClr val="DEEDF1">
                    <a:lumMod val="50000"/>
                  </a:srgbClr>
                </a:solidFill>
                <a:cs typeface="Arial" panose="020B0604020202020204" pitchFamily="34" charset="0"/>
              </a:rPr>
              <a:t>Fallback provisions and their main elements</a:t>
            </a:r>
          </a:p>
        </p:txBody>
      </p:sp>
      <p:sp>
        <p:nvSpPr>
          <p:cNvPr id="8" name="Text Box 6">
            <a:extLst>
              <a:ext uri="{FF2B5EF4-FFF2-40B4-BE49-F238E27FC236}">
                <a16:creationId xmlns:a16="http://schemas.microsoft.com/office/drawing/2014/main" id="{0190F3DE-44DF-410A-92C0-A559BBBE4A14}"/>
              </a:ext>
            </a:extLst>
          </p:cNvPr>
          <p:cNvSpPr txBox="1">
            <a:spLocks noChangeArrowheads="1"/>
          </p:cNvSpPr>
          <p:nvPr/>
        </p:nvSpPr>
        <p:spPr bwMode="auto">
          <a:xfrm>
            <a:off x="525489" y="1953822"/>
            <a:ext cx="4451631" cy="1443095"/>
          </a:xfrm>
          <a:prstGeom prst="rect">
            <a:avLst/>
          </a:prstGeom>
          <a:noFill/>
          <a:ln w="9525" algn="ctr">
            <a:noFill/>
            <a:miter lim="800000"/>
            <a:headEnd/>
            <a:tailEnd/>
          </a:ln>
        </p:spPr>
        <p:txBody>
          <a:bodyPr lIns="35998" tIns="45718" rIns="0" bIns="45718"/>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285717" indent="-285717">
              <a:lnSpc>
                <a:spcPts val="2000"/>
              </a:lnSpc>
              <a:spcBef>
                <a:spcPts val="600"/>
              </a:spcBef>
              <a:buClr>
                <a:srgbClr val="458FA3"/>
              </a:buClr>
              <a:buSzPct val="120000"/>
              <a:buFont typeface="Arial" panose="020B0604020202020204" pitchFamily="34" charset="0"/>
              <a:buChar char="•"/>
            </a:pPr>
            <a:r>
              <a:rPr lang="en-US" altLang="es-ES" sz="1600" dirty="0">
                <a:solidFill>
                  <a:prstClr val="black">
                    <a:lumMod val="65000"/>
                    <a:lumOff val="35000"/>
                  </a:prstClr>
                </a:solidFill>
                <a:latin typeface="+mn-lt"/>
              </a:rPr>
              <a:t>A fallback provision is a clause in a contract that determines what rate parties should use in the event that the initially agreed upon benchmark rate (such as EURIBOR) is not available.</a:t>
            </a:r>
            <a:endParaRPr lang="en-US" altLang="es-ES" sz="1600" dirty="0">
              <a:latin typeface="+mn-lt"/>
            </a:endParaRPr>
          </a:p>
        </p:txBody>
      </p:sp>
      <p:sp>
        <p:nvSpPr>
          <p:cNvPr id="9" name="Freeform 48">
            <a:extLst>
              <a:ext uri="{FF2B5EF4-FFF2-40B4-BE49-F238E27FC236}">
                <a16:creationId xmlns:a16="http://schemas.microsoft.com/office/drawing/2014/main" id="{53968227-C308-409F-85D3-02F5B9325464}"/>
              </a:ext>
            </a:extLst>
          </p:cNvPr>
          <p:cNvSpPr>
            <a:spLocks noChangeAspect="1" noEditPoints="1"/>
          </p:cNvSpPr>
          <p:nvPr/>
        </p:nvSpPr>
        <p:spPr bwMode="auto">
          <a:xfrm>
            <a:off x="130109" y="3901428"/>
            <a:ext cx="576523" cy="491597"/>
          </a:xfrm>
          <a:custGeom>
            <a:avLst/>
            <a:gdLst>
              <a:gd name="T0" fmla="*/ 117 w 234"/>
              <a:gd name="T1" fmla="*/ 0 h 200"/>
              <a:gd name="T2" fmla="*/ 105 w 234"/>
              <a:gd name="T3" fmla="*/ 7 h 200"/>
              <a:gd name="T4" fmla="*/ 5 w 234"/>
              <a:gd name="T5" fmla="*/ 180 h 200"/>
              <a:gd name="T6" fmla="*/ 17 w 234"/>
              <a:gd name="T7" fmla="*/ 200 h 200"/>
              <a:gd name="T8" fmla="*/ 217 w 234"/>
              <a:gd name="T9" fmla="*/ 200 h 200"/>
              <a:gd name="T10" fmla="*/ 229 w 234"/>
              <a:gd name="T11" fmla="*/ 180 h 200"/>
              <a:gd name="T12" fmla="*/ 129 w 234"/>
              <a:gd name="T13" fmla="*/ 7 h 200"/>
              <a:gd name="T14" fmla="*/ 117 w 234"/>
              <a:gd name="T15" fmla="*/ 0 h 200"/>
              <a:gd name="T16" fmla="*/ 18 w 234"/>
              <a:gd name="T17" fmla="*/ 186 h 200"/>
              <a:gd name="T18" fmla="*/ 117 w 234"/>
              <a:gd name="T19" fmla="*/ 15 h 200"/>
              <a:gd name="T20" fmla="*/ 216 w 234"/>
              <a:gd name="T21" fmla="*/ 186 h 200"/>
              <a:gd name="T22" fmla="*/ 18 w 234"/>
              <a:gd name="T23" fmla="*/ 186 h 200"/>
              <a:gd name="T24" fmla="*/ 110 w 234"/>
              <a:gd name="T25" fmla="*/ 82 h 200"/>
              <a:gd name="T26" fmla="*/ 110 w 234"/>
              <a:gd name="T27" fmla="*/ 119 h 200"/>
              <a:gd name="T28" fmla="*/ 117 w 234"/>
              <a:gd name="T29" fmla="*/ 126 h 200"/>
              <a:gd name="T30" fmla="*/ 124 w 234"/>
              <a:gd name="T31" fmla="*/ 119 h 200"/>
              <a:gd name="T32" fmla="*/ 124 w 234"/>
              <a:gd name="T33" fmla="*/ 82 h 200"/>
              <a:gd name="T34" fmla="*/ 117 w 234"/>
              <a:gd name="T35" fmla="*/ 75 h 200"/>
              <a:gd name="T36" fmla="*/ 110 w 234"/>
              <a:gd name="T37" fmla="*/ 82 h 200"/>
              <a:gd name="T38" fmla="*/ 106 w 234"/>
              <a:gd name="T39" fmla="*/ 156 h 200"/>
              <a:gd name="T40" fmla="*/ 117 w 234"/>
              <a:gd name="T41" fmla="*/ 167 h 200"/>
              <a:gd name="T42" fmla="*/ 128 w 234"/>
              <a:gd name="T43" fmla="*/ 156 h 200"/>
              <a:gd name="T44" fmla="*/ 117 w 234"/>
              <a:gd name="T45" fmla="*/ 146 h 200"/>
              <a:gd name="T46" fmla="*/ 106 w 234"/>
              <a:gd name="T47" fmla="*/ 15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4" h="200">
                <a:moveTo>
                  <a:pt x="117" y="0"/>
                </a:moveTo>
                <a:cubicBezTo>
                  <a:pt x="112" y="0"/>
                  <a:pt x="108" y="3"/>
                  <a:pt x="105" y="7"/>
                </a:cubicBezTo>
                <a:cubicBezTo>
                  <a:pt x="5" y="180"/>
                  <a:pt x="5" y="180"/>
                  <a:pt x="5" y="180"/>
                </a:cubicBezTo>
                <a:cubicBezTo>
                  <a:pt x="0" y="189"/>
                  <a:pt x="7" y="200"/>
                  <a:pt x="17" y="200"/>
                </a:cubicBezTo>
                <a:cubicBezTo>
                  <a:pt x="217" y="200"/>
                  <a:pt x="217" y="200"/>
                  <a:pt x="217" y="200"/>
                </a:cubicBezTo>
                <a:cubicBezTo>
                  <a:pt x="227" y="200"/>
                  <a:pt x="234" y="189"/>
                  <a:pt x="229" y="180"/>
                </a:cubicBezTo>
                <a:cubicBezTo>
                  <a:pt x="129" y="7"/>
                  <a:pt x="129" y="7"/>
                  <a:pt x="129" y="7"/>
                </a:cubicBezTo>
                <a:cubicBezTo>
                  <a:pt x="126" y="3"/>
                  <a:pt x="122" y="0"/>
                  <a:pt x="117" y="0"/>
                </a:cubicBezTo>
                <a:close/>
                <a:moveTo>
                  <a:pt x="18" y="186"/>
                </a:moveTo>
                <a:cubicBezTo>
                  <a:pt x="117" y="15"/>
                  <a:pt x="117" y="15"/>
                  <a:pt x="117" y="15"/>
                </a:cubicBezTo>
                <a:cubicBezTo>
                  <a:pt x="216" y="186"/>
                  <a:pt x="216" y="186"/>
                  <a:pt x="216" y="186"/>
                </a:cubicBezTo>
                <a:lnTo>
                  <a:pt x="18" y="186"/>
                </a:lnTo>
                <a:close/>
                <a:moveTo>
                  <a:pt x="110" y="82"/>
                </a:moveTo>
                <a:cubicBezTo>
                  <a:pt x="110" y="119"/>
                  <a:pt x="110" y="119"/>
                  <a:pt x="110" y="119"/>
                </a:cubicBezTo>
                <a:cubicBezTo>
                  <a:pt x="110" y="123"/>
                  <a:pt x="113" y="126"/>
                  <a:pt x="117" y="126"/>
                </a:cubicBezTo>
                <a:cubicBezTo>
                  <a:pt x="121" y="126"/>
                  <a:pt x="124" y="123"/>
                  <a:pt x="124" y="119"/>
                </a:cubicBezTo>
                <a:cubicBezTo>
                  <a:pt x="124" y="82"/>
                  <a:pt x="124" y="82"/>
                  <a:pt x="124" y="82"/>
                </a:cubicBezTo>
                <a:cubicBezTo>
                  <a:pt x="124" y="78"/>
                  <a:pt x="121" y="75"/>
                  <a:pt x="117" y="75"/>
                </a:cubicBezTo>
                <a:cubicBezTo>
                  <a:pt x="113" y="75"/>
                  <a:pt x="110" y="78"/>
                  <a:pt x="110" y="82"/>
                </a:cubicBezTo>
                <a:close/>
                <a:moveTo>
                  <a:pt x="106" y="156"/>
                </a:moveTo>
                <a:cubicBezTo>
                  <a:pt x="106" y="162"/>
                  <a:pt x="111" y="167"/>
                  <a:pt x="117" y="167"/>
                </a:cubicBezTo>
                <a:cubicBezTo>
                  <a:pt x="123" y="167"/>
                  <a:pt x="128" y="162"/>
                  <a:pt x="128" y="156"/>
                </a:cubicBezTo>
                <a:cubicBezTo>
                  <a:pt x="128" y="151"/>
                  <a:pt x="123" y="146"/>
                  <a:pt x="117" y="146"/>
                </a:cubicBezTo>
                <a:cubicBezTo>
                  <a:pt x="111" y="146"/>
                  <a:pt x="106" y="151"/>
                  <a:pt x="106" y="156"/>
                </a:cubicBezTo>
                <a:close/>
              </a:path>
            </a:pathLst>
          </a:custGeom>
          <a:solidFill>
            <a:srgbClr val="000000"/>
          </a:solidFill>
          <a:ln>
            <a:noFill/>
          </a:ln>
        </p:spPr>
        <p:txBody>
          <a:bodyPr vert="horz" wrap="square" lIns="78181" tIns="39094" rIns="78181" bIns="39094" numCol="1" anchor="t" anchorCtr="0" compatLnSpc="1">
            <a:prstTxWarp prst="textNoShape">
              <a:avLst/>
            </a:prstTxWarp>
          </a:bodyPr>
          <a:lstStyle/>
          <a:p>
            <a:endParaRPr lang="en-US" sz="800"/>
          </a:p>
        </p:txBody>
      </p:sp>
      <p:sp>
        <p:nvSpPr>
          <p:cNvPr id="13" name="Text Box 6">
            <a:extLst>
              <a:ext uri="{FF2B5EF4-FFF2-40B4-BE49-F238E27FC236}">
                <a16:creationId xmlns:a16="http://schemas.microsoft.com/office/drawing/2014/main" id="{7A7F5715-0DEA-468B-BA1A-7C9C7190791A}"/>
              </a:ext>
            </a:extLst>
          </p:cNvPr>
          <p:cNvSpPr txBox="1">
            <a:spLocks noChangeArrowheads="1"/>
          </p:cNvSpPr>
          <p:nvPr/>
        </p:nvSpPr>
        <p:spPr bwMode="auto">
          <a:xfrm>
            <a:off x="803272" y="3635018"/>
            <a:ext cx="4475351" cy="1443095"/>
          </a:xfrm>
          <a:prstGeom prst="rect">
            <a:avLst/>
          </a:prstGeom>
          <a:noFill/>
          <a:ln w="9525" algn="ctr">
            <a:noFill/>
            <a:miter lim="800000"/>
            <a:headEnd/>
            <a:tailEnd/>
          </a:ln>
        </p:spPr>
        <p:txBody>
          <a:bodyPr lIns="35998" tIns="45718" rIns="0" bIns="45718"/>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ts val="2000"/>
              </a:lnSpc>
              <a:spcBef>
                <a:spcPts val="600"/>
              </a:spcBef>
              <a:buClr>
                <a:srgbClr val="458FA3"/>
              </a:buClr>
              <a:buSzPct val="120000"/>
            </a:pPr>
            <a:r>
              <a:rPr lang="en-US" altLang="es-ES" sz="1600" dirty="0">
                <a:solidFill>
                  <a:prstClr val="black">
                    <a:lumMod val="65000"/>
                    <a:lumOff val="35000"/>
                  </a:prstClr>
                </a:solidFill>
                <a:latin typeface="+mn-lt"/>
              </a:rPr>
              <a:t>Without a fallback, a party tied to a contract could potentially dispute actions taken in response to the unavailability of the referenced benchmark rate.</a:t>
            </a:r>
            <a:endParaRPr lang="en-US" altLang="es-ES" sz="1600" dirty="0">
              <a:latin typeface="+mn-lt"/>
            </a:endParaRPr>
          </a:p>
        </p:txBody>
      </p:sp>
      <p:sp>
        <p:nvSpPr>
          <p:cNvPr id="14" name="Rectángulo redondeado 15">
            <a:extLst>
              <a:ext uri="{FF2B5EF4-FFF2-40B4-BE49-F238E27FC236}">
                <a16:creationId xmlns:a16="http://schemas.microsoft.com/office/drawing/2014/main" id="{9E6D3DD2-1972-4183-80CF-6783952511AB}"/>
              </a:ext>
            </a:extLst>
          </p:cNvPr>
          <p:cNvSpPr/>
          <p:nvPr/>
        </p:nvSpPr>
        <p:spPr>
          <a:xfrm>
            <a:off x="6659301" y="1435263"/>
            <a:ext cx="5532699" cy="451412"/>
          </a:xfrm>
          <a:prstGeom prst="roundRect">
            <a:avLst>
              <a:gd name="adj" fmla="val 0"/>
            </a:avLst>
          </a:prstGeom>
          <a:solidFill>
            <a:srgbClr val="BDDBE3">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dirty="0"/>
          </a:p>
        </p:txBody>
      </p:sp>
      <p:sp>
        <p:nvSpPr>
          <p:cNvPr id="15" name="Text Box 6">
            <a:extLst>
              <a:ext uri="{FF2B5EF4-FFF2-40B4-BE49-F238E27FC236}">
                <a16:creationId xmlns:a16="http://schemas.microsoft.com/office/drawing/2014/main" id="{1D4F1D8A-9163-41AC-988E-159F24726AF2}"/>
              </a:ext>
            </a:extLst>
          </p:cNvPr>
          <p:cNvSpPr txBox="1">
            <a:spLocks noChangeArrowheads="1"/>
          </p:cNvSpPr>
          <p:nvPr/>
        </p:nvSpPr>
        <p:spPr bwMode="auto">
          <a:xfrm>
            <a:off x="6937103" y="1538579"/>
            <a:ext cx="4451631" cy="1443095"/>
          </a:xfrm>
          <a:prstGeom prst="rect">
            <a:avLst/>
          </a:prstGeom>
          <a:noFill/>
          <a:ln w="9525" algn="ctr">
            <a:noFill/>
            <a:miter lim="800000"/>
            <a:headEnd/>
            <a:tailEnd/>
          </a:ln>
        </p:spPr>
        <p:txBody>
          <a:bodyPr lIns="35998" tIns="45718" rIns="0" bIns="45718"/>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a:lnSpc>
                <a:spcPts val="2000"/>
              </a:lnSpc>
              <a:spcBef>
                <a:spcPts val="600"/>
              </a:spcBef>
              <a:buClr>
                <a:srgbClr val="458FA3"/>
              </a:buClr>
              <a:buSzPct val="120000"/>
            </a:pPr>
            <a:r>
              <a:rPr lang="en-US" altLang="es-ES" sz="1600" b="1" dirty="0">
                <a:solidFill>
                  <a:prstClr val="black">
                    <a:lumMod val="65000"/>
                    <a:lumOff val="35000"/>
                  </a:prstClr>
                </a:solidFill>
                <a:latin typeface="+mn-lt"/>
              </a:rPr>
              <a:t>Key elements of a fallback provision:</a:t>
            </a:r>
          </a:p>
          <a:p>
            <a:pPr>
              <a:spcBef>
                <a:spcPts val="600"/>
              </a:spcBef>
              <a:buClr>
                <a:srgbClr val="1AB2BB"/>
              </a:buClr>
              <a:buSzPct val="120000"/>
            </a:pPr>
            <a:endParaRPr lang="en-US" altLang="es-ES" sz="1600" dirty="0">
              <a:latin typeface="+mn-lt"/>
            </a:endParaRPr>
          </a:p>
        </p:txBody>
      </p:sp>
      <p:sp>
        <p:nvSpPr>
          <p:cNvPr id="16" name="Text Box 6">
            <a:extLst>
              <a:ext uri="{FF2B5EF4-FFF2-40B4-BE49-F238E27FC236}">
                <a16:creationId xmlns:a16="http://schemas.microsoft.com/office/drawing/2014/main" id="{1AC2E4F1-AB64-4D5B-866D-A436130A0E60}"/>
              </a:ext>
            </a:extLst>
          </p:cNvPr>
          <p:cNvSpPr txBox="1">
            <a:spLocks noChangeArrowheads="1"/>
          </p:cNvSpPr>
          <p:nvPr/>
        </p:nvSpPr>
        <p:spPr bwMode="auto">
          <a:xfrm>
            <a:off x="6659304" y="1969875"/>
            <a:ext cx="5128437" cy="1443095"/>
          </a:xfrm>
          <a:prstGeom prst="rect">
            <a:avLst/>
          </a:prstGeom>
          <a:noFill/>
          <a:ln w="9525" algn="ctr">
            <a:noFill/>
            <a:miter lim="800000"/>
            <a:headEnd/>
            <a:tailEnd/>
          </a:ln>
        </p:spPr>
        <p:txBody>
          <a:bodyPr lIns="35998" tIns="45718" rIns="0" bIns="45718"/>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285717" indent="-285717">
              <a:lnSpc>
                <a:spcPts val="2000"/>
              </a:lnSpc>
              <a:spcBef>
                <a:spcPts val="600"/>
              </a:spcBef>
              <a:buClr>
                <a:srgbClr val="458FA3"/>
              </a:buClr>
              <a:buSzPct val="120000"/>
              <a:buFont typeface="Arial" panose="020B0604020202020204" pitchFamily="34" charset="0"/>
              <a:buChar char="•"/>
            </a:pPr>
            <a:r>
              <a:rPr lang="en-US" altLang="es-ES" sz="1600" dirty="0">
                <a:solidFill>
                  <a:prstClr val="black">
                    <a:lumMod val="65000"/>
                    <a:lumOff val="35000"/>
                  </a:prstClr>
                </a:solidFill>
                <a:latin typeface="+mn-lt"/>
              </a:rPr>
              <a:t>Fallback provisions are defined by three key elements which determine the application of, and the conditions applicable to, the provision: </a:t>
            </a:r>
            <a:endParaRPr lang="en-US" altLang="es-ES" sz="1600" dirty="0">
              <a:latin typeface="+mn-lt"/>
            </a:endParaRPr>
          </a:p>
        </p:txBody>
      </p:sp>
      <p:sp>
        <p:nvSpPr>
          <p:cNvPr id="21" name="Freeform 21">
            <a:extLst>
              <a:ext uri="{FF2B5EF4-FFF2-40B4-BE49-F238E27FC236}">
                <a16:creationId xmlns:a16="http://schemas.microsoft.com/office/drawing/2014/main" id="{F77761E5-5BC5-401B-BD6C-BFC4C9E3795A}"/>
              </a:ext>
            </a:extLst>
          </p:cNvPr>
          <p:cNvSpPr>
            <a:spLocks noChangeAspect="1" noEditPoints="1"/>
          </p:cNvSpPr>
          <p:nvPr/>
        </p:nvSpPr>
        <p:spPr bwMode="auto">
          <a:xfrm>
            <a:off x="6818916" y="3025239"/>
            <a:ext cx="482600" cy="481012"/>
          </a:xfrm>
          <a:custGeom>
            <a:avLst/>
            <a:gdLst>
              <a:gd name="T0" fmla="*/ 50 w 200"/>
              <a:gd name="T1" fmla="*/ 58 h 200"/>
              <a:gd name="T2" fmla="*/ 86 w 200"/>
              <a:gd name="T3" fmla="*/ 94 h 200"/>
              <a:gd name="T4" fmla="*/ 0 w 200"/>
              <a:gd name="T5" fmla="*/ 94 h 200"/>
              <a:gd name="T6" fmla="*/ 0 w 200"/>
              <a:gd name="T7" fmla="*/ 106 h 200"/>
              <a:gd name="T8" fmla="*/ 86 w 200"/>
              <a:gd name="T9" fmla="*/ 106 h 200"/>
              <a:gd name="T10" fmla="*/ 50 w 200"/>
              <a:gd name="T11" fmla="*/ 142 h 200"/>
              <a:gd name="T12" fmla="*/ 59 w 200"/>
              <a:gd name="T13" fmla="*/ 151 h 200"/>
              <a:gd name="T14" fmla="*/ 110 w 200"/>
              <a:gd name="T15" fmla="*/ 100 h 200"/>
              <a:gd name="T16" fmla="*/ 59 w 200"/>
              <a:gd name="T17" fmla="*/ 49 h 200"/>
              <a:gd name="T18" fmla="*/ 50 w 200"/>
              <a:gd name="T19" fmla="*/ 58 h 200"/>
              <a:gd name="T20" fmla="*/ 188 w 200"/>
              <a:gd name="T21" fmla="*/ 0 h 200"/>
              <a:gd name="T22" fmla="*/ 88 w 200"/>
              <a:gd name="T23" fmla="*/ 0 h 200"/>
              <a:gd name="T24" fmla="*/ 75 w 200"/>
              <a:gd name="T25" fmla="*/ 12 h 200"/>
              <a:gd name="T26" fmla="*/ 75 w 200"/>
              <a:gd name="T27" fmla="*/ 31 h 200"/>
              <a:gd name="T28" fmla="*/ 88 w 200"/>
              <a:gd name="T29" fmla="*/ 31 h 200"/>
              <a:gd name="T30" fmla="*/ 88 w 200"/>
              <a:gd name="T31" fmla="*/ 12 h 200"/>
              <a:gd name="T32" fmla="*/ 188 w 200"/>
              <a:gd name="T33" fmla="*/ 12 h 200"/>
              <a:gd name="T34" fmla="*/ 188 w 200"/>
              <a:gd name="T35" fmla="*/ 187 h 200"/>
              <a:gd name="T36" fmla="*/ 88 w 200"/>
              <a:gd name="T37" fmla="*/ 187 h 200"/>
              <a:gd name="T38" fmla="*/ 88 w 200"/>
              <a:gd name="T39" fmla="*/ 169 h 200"/>
              <a:gd name="T40" fmla="*/ 75 w 200"/>
              <a:gd name="T41" fmla="*/ 169 h 200"/>
              <a:gd name="T42" fmla="*/ 75 w 200"/>
              <a:gd name="T43" fmla="*/ 187 h 200"/>
              <a:gd name="T44" fmla="*/ 88 w 200"/>
              <a:gd name="T45" fmla="*/ 200 h 200"/>
              <a:gd name="T46" fmla="*/ 188 w 200"/>
              <a:gd name="T47" fmla="*/ 200 h 200"/>
              <a:gd name="T48" fmla="*/ 200 w 200"/>
              <a:gd name="T49" fmla="*/ 187 h 200"/>
              <a:gd name="T50" fmla="*/ 200 w 200"/>
              <a:gd name="T51" fmla="*/ 12 h 200"/>
              <a:gd name="T52" fmla="*/ 188 w 200"/>
              <a:gd name="T5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 h="200">
                <a:moveTo>
                  <a:pt x="50" y="58"/>
                </a:moveTo>
                <a:cubicBezTo>
                  <a:pt x="86" y="94"/>
                  <a:pt x="86" y="94"/>
                  <a:pt x="86" y="94"/>
                </a:cubicBezTo>
                <a:cubicBezTo>
                  <a:pt x="0" y="94"/>
                  <a:pt x="0" y="94"/>
                  <a:pt x="0" y="94"/>
                </a:cubicBezTo>
                <a:cubicBezTo>
                  <a:pt x="0" y="106"/>
                  <a:pt x="0" y="106"/>
                  <a:pt x="0" y="106"/>
                </a:cubicBezTo>
                <a:cubicBezTo>
                  <a:pt x="86" y="106"/>
                  <a:pt x="86" y="106"/>
                  <a:pt x="86" y="106"/>
                </a:cubicBezTo>
                <a:cubicBezTo>
                  <a:pt x="50" y="142"/>
                  <a:pt x="50" y="142"/>
                  <a:pt x="50" y="142"/>
                </a:cubicBezTo>
                <a:cubicBezTo>
                  <a:pt x="59" y="151"/>
                  <a:pt x="59" y="151"/>
                  <a:pt x="59" y="151"/>
                </a:cubicBezTo>
                <a:cubicBezTo>
                  <a:pt x="110" y="100"/>
                  <a:pt x="110" y="100"/>
                  <a:pt x="110" y="100"/>
                </a:cubicBezTo>
                <a:cubicBezTo>
                  <a:pt x="59" y="49"/>
                  <a:pt x="59" y="49"/>
                  <a:pt x="59" y="49"/>
                </a:cubicBezTo>
                <a:lnTo>
                  <a:pt x="50" y="58"/>
                </a:lnTo>
                <a:close/>
                <a:moveTo>
                  <a:pt x="188" y="0"/>
                </a:moveTo>
                <a:cubicBezTo>
                  <a:pt x="88" y="0"/>
                  <a:pt x="88" y="0"/>
                  <a:pt x="88" y="0"/>
                </a:cubicBezTo>
                <a:cubicBezTo>
                  <a:pt x="81" y="0"/>
                  <a:pt x="75" y="6"/>
                  <a:pt x="75" y="12"/>
                </a:cubicBezTo>
                <a:cubicBezTo>
                  <a:pt x="75" y="31"/>
                  <a:pt x="75" y="31"/>
                  <a:pt x="75" y="31"/>
                </a:cubicBezTo>
                <a:cubicBezTo>
                  <a:pt x="88" y="31"/>
                  <a:pt x="88" y="31"/>
                  <a:pt x="88" y="31"/>
                </a:cubicBezTo>
                <a:cubicBezTo>
                  <a:pt x="88" y="12"/>
                  <a:pt x="88" y="12"/>
                  <a:pt x="88" y="12"/>
                </a:cubicBezTo>
                <a:cubicBezTo>
                  <a:pt x="188" y="12"/>
                  <a:pt x="188" y="12"/>
                  <a:pt x="188" y="12"/>
                </a:cubicBezTo>
                <a:cubicBezTo>
                  <a:pt x="188" y="187"/>
                  <a:pt x="188" y="187"/>
                  <a:pt x="188" y="187"/>
                </a:cubicBezTo>
                <a:cubicBezTo>
                  <a:pt x="88" y="187"/>
                  <a:pt x="88" y="187"/>
                  <a:pt x="88" y="187"/>
                </a:cubicBezTo>
                <a:cubicBezTo>
                  <a:pt x="88" y="169"/>
                  <a:pt x="88" y="169"/>
                  <a:pt x="88" y="169"/>
                </a:cubicBezTo>
                <a:cubicBezTo>
                  <a:pt x="75" y="169"/>
                  <a:pt x="75" y="169"/>
                  <a:pt x="75" y="169"/>
                </a:cubicBezTo>
                <a:cubicBezTo>
                  <a:pt x="75" y="187"/>
                  <a:pt x="75" y="187"/>
                  <a:pt x="75" y="187"/>
                </a:cubicBezTo>
                <a:cubicBezTo>
                  <a:pt x="75" y="194"/>
                  <a:pt x="81" y="200"/>
                  <a:pt x="88" y="200"/>
                </a:cubicBezTo>
                <a:cubicBezTo>
                  <a:pt x="188" y="200"/>
                  <a:pt x="188" y="200"/>
                  <a:pt x="188" y="200"/>
                </a:cubicBezTo>
                <a:cubicBezTo>
                  <a:pt x="195" y="200"/>
                  <a:pt x="200" y="194"/>
                  <a:pt x="200" y="187"/>
                </a:cubicBezTo>
                <a:cubicBezTo>
                  <a:pt x="200" y="12"/>
                  <a:pt x="200" y="12"/>
                  <a:pt x="200" y="12"/>
                </a:cubicBezTo>
                <a:cubicBezTo>
                  <a:pt x="200" y="6"/>
                  <a:pt x="195" y="0"/>
                  <a:pt x="188" y="0"/>
                </a:cubicBezTo>
                <a:close/>
              </a:path>
            </a:pathLst>
          </a:custGeom>
          <a:solidFill>
            <a:srgbClr val="000000"/>
          </a:solidFill>
          <a:ln>
            <a:noFill/>
          </a:ln>
        </p:spPr>
        <p:txBody>
          <a:bodyPr vert="horz" wrap="square" lIns="91430" tIns="45718" rIns="91430" bIns="45718" numCol="1" anchor="t" anchorCtr="0" compatLnSpc="1">
            <a:prstTxWarp prst="textNoShape">
              <a:avLst/>
            </a:prstTxWarp>
          </a:bodyPr>
          <a:lstStyle/>
          <a:p>
            <a:endParaRPr lang="en-US"/>
          </a:p>
        </p:txBody>
      </p:sp>
      <p:sp>
        <p:nvSpPr>
          <p:cNvPr id="22" name="Freeform 29">
            <a:extLst>
              <a:ext uri="{FF2B5EF4-FFF2-40B4-BE49-F238E27FC236}">
                <a16:creationId xmlns:a16="http://schemas.microsoft.com/office/drawing/2014/main" id="{17C63B12-5C9F-47D4-86CD-C9D23E49F6E9}"/>
              </a:ext>
            </a:extLst>
          </p:cNvPr>
          <p:cNvSpPr>
            <a:spLocks noChangeAspect="1"/>
          </p:cNvSpPr>
          <p:nvPr/>
        </p:nvSpPr>
        <p:spPr bwMode="auto">
          <a:xfrm>
            <a:off x="6937099" y="3740285"/>
            <a:ext cx="484188" cy="414339"/>
          </a:xfrm>
          <a:custGeom>
            <a:avLst/>
            <a:gdLst>
              <a:gd name="T0" fmla="*/ 131 w 201"/>
              <a:gd name="T1" fmla="*/ 172 h 172"/>
              <a:gd name="T2" fmla="*/ 122 w 201"/>
              <a:gd name="T3" fmla="*/ 165 h 172"/>
              <a:gd name="T4" fmla="*/ 92 w 201"/>
              <a:gd name="T5" fmla="*/ 67 h 172"/>
              <a:gd name="T6" fmla="*/ 70 w 201"/>
              <a:gd name="T7" fmla="*/ 137 h 172"/>
              <a:gd name="T8" fmla="*/ 62 w 201"/>
              <a:gd name="T9" fmla="*/ 144 h 172"/>
              <a:gd name="T10" fmla="*/ 53 w 201"/>
              <a:gd name="T11" fmla="*/ 139 h 172"/>
              <a:gd name="T12" fmla="*/ 28 w 201"/>
              <a:gd name="T13" fmla="*/ 95 h 172"/>
              <a:gd name="T14" fmla="*/ 13 w 201"/>
              <a:gd name="T15" fmla="*/ 125 h 172"/>
              <a:gd name="T16" fmla="*/ 4 w 201"/>
              <a:gd name="T17" fmla="*/ 128 h 172"/>
              <a:gd name="T18" fmla="*/ 1 w 201"/>
              <a:gd name="T19" fmla="*/ 119 h 172"/>
              <a:gd name="T20" fmla="*/ 19 w 201"/>
              <a:gd name="T21" fmla="*/ 84 h 172"/>
              <a:gd name="T22" fmla="*/ 28 w 201"/>
              <a:gd name="T23" fmla="*/ 79 h 172"/>
              <a:gd name="T24" fmla="*/ 36 w 201"/>
              <a:gd name="T25" fmla="*/ 84 h 172"/>
              <a:gd name="T26" fmla="*/ 61 w 201"/>
              <a:gd name="T27" fmla="*/ 127 h 172"/>
              <a:gd name="T28" fmla="*/ 83 w 201"/>
              <a:gd name="T29" fmla="*/ 54 h 172"/>
              <a:gd name="T30" fmla="*/ 92 w 201"/>
              <a:gd name="T31" fmla="*/ 47 h 172"/>
              <a:gd name="T32" fmla="*/ 92 w 201"/>
              <a:gd name="T33" fmla="*/ 47 h 172"/>
              <a:gd name="T34" fmla="*/ 101 w 201"/>
              <a:gd name="T35" fmla="*/ 54 h 172"/>
              <a:gd name="T36" fmla="*/ 130 w 201"/>
              <a:gd name="T37" fmla="*/ 149 h 172"/>
              <a:gd name="T38" fmla="*/ 152 w 201"/>
              <a:gd name="T39" fmla="*/ 8 h 172"/>
              <a:gd name="T40" fmla="*/ 161 w 201"/>
              <a:gd name="T41" fmla="*/ 0 h 172"/>
              <a:gd name="T42" fmla="*/ 171 w 201"/>
              <a:gd name="T43" fmla="*/ 7 h 172"/>
              <a:gd name="T44" fmla="*/ 200 w 201"/>
              <a:gd name="T45" fmla="*/ 96 h 172"/>
              <a:gd name="T46" fmla="*/ 196 w 201"/>
              <a:gd name="T47" fmla="*/ 104 h 172"/>
              <a:gd name="T48" fmla="*/ 189 w 201"/>
              <a:gd name="T49" fmla="*/ 100 h 172"/>
              <a:gd name="T50" fmla="*/ 162 w 201"/>
              <a:gd name="T51" fmla="*/ 22 h 172"/>
              <a:gd name="T52" fmla="*/ 141 w 201"/>
              <a:gd name="T53" fmla="*/ 164 h 172"/>
              <a:gd name="T54" fmla="*/ 132 w 201"/>
              <a:gd name="T55" fmla="*/ 172 h 172"/>
              <a:gd name="T56" fmla="*/ 131 w 201"/>
              <a:gd name="T57"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1" h="172">
                <a:moveTo>
                  <a:pt x="131" y="172"/>
                </a:moveTo>
                <a:cubicBezTo>
                  <a:pt x="127" y="172"/>
                  <a:pt x="123" y="169"/>
                  <a:pt x="122" y="165"/>
                </a:cubicBezTo>
                <a:cubicBezTo>
                  <a:pt x="92" y="67"/>
                  <a:pt x="92" y="67"/>
                  <a:pt x="92" y="67"/>
                </a:cubicBezTo>
                <a:cubicBezTo>
                  <a:pt x="70" y="137"/>
                  <a:pt x="70" y="137"/>
                  <a:pt x="70" y="137"/>
                </a:cubicBezTo>
                <a:cubicBezTo>
                  <a:pt x="69" y="141"/>
                  <a:pt x="66" y="144"/>
                  <a:pt x="62" y="144"/>
                </a:cubicBezTo>
                <a:cubicBezTo>
                  <a:pt x="59" y="145"/>
                  <a:pt x="55" y="143"/>
                  <a:pt x="53" y="139"/>
                </a:cubicBezTo>
                <a:cubicBezTo>
                  <a:pt x="28" y="95"/>
                  <a:pt x="28" y="95"/>
                  <a:pt x="28" y="95"/>
                </a:cubicBezTo>
                <a:cubicBezTo>
                  <a:pt x="13" y="125"/>
                  <a:pt x="13" y="125"/>
                  <a:pt x="13" y="125"/>
                </a:cubicBezTo>
                <a:cubicBezTo>
                  <a:pt x="11" y="128"/>
                  <a:pt x="7" y="129"/>
                  <a:pt x="4" y="128"/>
                </a:cubicBezTo>
                <a:cubicBezTo>
                  <a:pt x="1" y="126"/>
                  <a:pt x="0" y="122"/>
                  <a:pt x="1" y="119"/>
                </a:cubicBezTo>
                <a:cubicBezTo>
                  <a:pt x="19" y="84"/>
                  <a:pt x="19" y="84"/>
                  <a:pt x="19" y="84"/>
                </a:cubicBezTo>
                <a:cubicBezTo>
                  <a:pt x="21" y="81"/>
                  <a:pt x="24" y="79"/>
                  <a:pt x="28" y="79"/>
                </a:cubicBezTo>
                <a:cubicBezTo>
                  <a:pt x="31" y="79"/>
                  <a:pt x="34" y="81"/>
                  <a:pt x="36" y="84"/>
                </a:cubicBezTo>
                <a:cubicBezTo>
                  <a:pt x="61" y="127"/>
                  <a:pt x="61" y="127"/>
                  <a:pt x="61" y="127"/>
                </a:cubicBezTo>
                <a:cubicBezTo>
                  <a:pt x="83" y="54"/>
                  <a:pt x="83" y="54"/>
                  <a:pt x="83" y="54"/>
                </a:cubicBezTo>
                <a:cubicBezTo>
                  <a:pt x="84" y="50"/>
                  <a:pt x="88" y="47"/>
                  <a:pt x="92" y="47"/>
                </a:cubicBezTo>
                <a:cubicBezTo>
                  <a:pt x="92" y="47"/>
                  <a:pt x="92" y="47"/>
                  <a:pt x="92" y="47"/>
                </a:cubicBezTo>
                <a:cubicBezTo>
                  <a:pt x="96" y="47"/>
                  <a:pt x="100" y="50"/>
                  <a:pt x="101" y="54"/>
                </a:cubicBezTo>
                <a:cubicBezTo>
                  <a:pt x="130" y="149"/>
                  <a:pt x="130" y="149"/>
                  <a:pt x="130" y="149"/>
                </a:cubicBezTo>
                <a:cubicBezTo>
                  <a:pt x="152" y="8"/>
                  <a:pt x="152" y="8"/>
                  <a:pt x="152" y="8"/>
                </a:cubicBezTo>
                <a:cubicBezTo>
                  <a:pt x="153" y="4"/>
                  <a:pt x="156" y="1"/>
                  <a:pt x="161" y="0"/>
                </a:cubicBezTo>
                <a:cubicBezTo>
                  <a:pt x="165" y="0"/>
                  <a:pt x="169" y="3"/>
                  <a:pt x="171" y="7"/>
                </a:cubicBezTo>
                <a:cubicBezTo>
                  <a:pt x="200" y="96"/>
                  <a:pt x="200" y="96"/>
                  <a:pt x="200" y="96"/>
                </a:cubicBezTo>
                <a:cubicBezTo>
                  <a:pt x="201" y="99"/>
                  <a:pt x="200" y="103"/>
                  <a:pt x="196" y="104"/>
                </a:cubicBezTo>
                <a:cubicBezTo>
                  <a:pt x="193" y="105"/>
                  <a:pt x="190" y="103"/>
                  <a:pt x="189" y="100"/>
                </a:cubicBezTo>
                <a:cubicBezTo>
                  <a:pt x="162" y="22"/>
                  <a:pt x="162" y="22"/>
                  <a:pt x="162" y="22"/>
                </a:cubicBezTo>
                <a:cubicBezTo>
                  <a:pt x="141" y="164"/>
                  <a:pt x="141" y="164"/>
                  <a:pt x="141" y="164"/>
                </a:cubicBezTo>
                <a:cubicBezTo>
                  <a:pt x="140" y="168"/>
                  <a:pt x="136" y="172"/>
                  <a:pt x="132" y="172"/>
                </a:cubicBezTo>
                <a:cubicBezTo>
                  <a:pt x="131" y="172"/>
                  <a:pt x="131" y="172"/>
                  <a:pt x="131" y="172"/>
                </a:cubicBezTo>
              </a:path>
            </a:pathLst>
          </a:custGeom>
          <a:solidFill>
            <a:srgbClr val="000000"/>
          </a:solidFill>
          <a:ln>
            <a:noFill/>
          </a:ln>
        </p:spPr>
        <p:txBody>
          <a:bodyPr vert="horz" wrap="square" lIns="91430" tIns="45718" rIns="91430" bIns="45718" numCol="1" anchor="t" anchorCtr="0" compatLnSpc="1">
            <a:prstTxWarp prst="textNoShape">
              <a:avLst/>
            </a:prstTxWarp>
          </a:bodyPr>
          <a:lstStyle/>
          <a:p>
            <a:endParaRPr lang="en-US"/>
          </a:p>
        </p:txBody>
      </p:sp>
      <p:sp>
        <p:nvSpPr>
          <p:cNvPr id="23" name="Freeform 35">
            <a:extLst>
              <a:ext uri="{FF2B5EF4-FFF2-40B4-BE49-F238E27FC236}">
                <a16:creationId xmlns:a16="http://schemas.microsoft.com/office/drawing/2014/main" id="{94254E37-7179-4F2D-95F3-DBD910111129}"/>
              </a:ext>
            </a:extLst>
          </p:cNvPr>
          <p:cNvSpPr>
            <a:spLocks noChangeAspect="1" noEditPoints="1"/>
          </p:cNvSpPr>
          <p:nvPr/>
        </p:nvSpPr>
        <p:spPr bwMode="auto">
          <a:xfrm>
            <a:off x="6914084" y="4524080"/>
            <a:ext cx="530225" cy="481013"/>
          </a:xfrm>
          <a:custGeom>
            <a:avLst/>
            <a:gdLst>
              <a:gd name="T0" fmla="*/ 116 w 220"/>
              <a:gd name="T1" fmla="*/ 94 h 200"/>
              <a:gd name="T2" fmla="*/ 166 w 220"/>
              <a:gd name="T3" fmla="*/ 94 h 200"/>
              <a:gd name="T4" fmla="*/ 166 w 220"/>
              <a:gd name="T5" fmla="*/ 106 h 200"/>
              <a:gd name="T6" fmla="*/ 116 w 220"/>
              <a:gd name="T7" fmla="*/ 106 h 200"/>
              <a:gd name="T8" fmla="*/ 116 w 220"/>
              <a:gd name="T9" fmla="*/ 156 h 200"/>
              <a:gd name="T10" fmla="*/ 104 w 220"/>
              <a:gd name="T11" fmla="*/ 156 h 200"/>
              <a:gd name="T12" fmla="*/ 104 w 220"/>
              <a:gd name="T13" fmla="*/ 106 h 200"/>
              <a:gd name="T14" fmla="*/ 54 w 220"/>
              <a:gd name="T15" fmla="*/ 106 h 200"/>
              <a:gd name="T16" fmla="*/ 54 w 220"/>
              <a:gd name="T17" fmla="*/ 94 h 200"/>
              <a:gd name="T18" fmla="*/ 104 w 220"/>
              <a:gd name="T19" fmla="*/ 94 h 200"/>
              <a:gd name="T20" fmla="*/ 104 w 220"/>
              <a:gd name="T21" fmla="*/ 44 h 200"/>
              <a:gd name="T22" fmla="*/ 116 w 220"/>
              <a:gd name="T23" fmla="*/ 44 h 200"/>
              <a:gd name="T24" fmla="*/ 116 w 220"/>
              <a:gd name="T25" fmla="*/ 94 h 200"/>
              <a:gd name="T26" fmla="*/ 181 w 220"/>
              <a:gd name="T27" fmla="*/ 171 h 200"/>
              <a:gd name="T28" fmla="*/ 110 w 220"/>
              <a:gd name="T29" fmla="*/ 200 h 200"/>
              <a:gd name="T30" fmla="*/ 39 w 220"/>
              <a:gd name="T31" fmla="*/ 171 h 200"/>
              <a:gd name="T32" fmla="*/ 39 w 220"/>
              <a:gd name="T33" fmla="*/ 29 h 200"/>
              <a:gd name="T34" fmla="*/ 110 w 220"/>
              <a:gd name="T35" fmla="*/ 0 h 200"/>
              <a:gd name="T36" fmla="*/ 181 w 220"/>
              <a:gd name="T37" fmla="*/ 29 h 200"/>
              <a:gd name="T38" fmla="*/ 181 w 220"/>
              <a:gd name="T39" fmla="*/ 171 h 200"/>
              <a:gd name="T40" fmla="*/ 172 w 220"/>
              <a:gd name="T41" fmla="*/ 38 h 200"/>
              <a:gd name="T42" fmla="*/ 110 w 220"/>
              <a:gd name="T43" fmla="*/ 12 h 200"/>
              <a:gd name="T44" fmla="*/ 48 w 220"/>
              <a:gd name="T45" fmla="*/ 38 h 200"/>
              <a:gd name="T46" fmla="*/ 48 w 220"/>
              <a:gd name="T47" fmla="*/ 162 h 200"/>
              <a:gd name="T48" fmla="*/ 110 w 220"/>
              <a:gd name="T49" fmla="*/ 187 h 200"/>
              <a:gd name="T50" fmla="*/ 172 w 220"/>
              <a:gd name="T51" fmla="*/ 162 h 200"/>
              <a:gd name="T52" fmla="*/ 172 w 220"/>
              <a:gd name="T53" fmla="*/ 3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0" h="200">
                <a:moveTo>
                  <a:pt x="116" y="94"/>
                </a:moveTo>
                <a:cubicBezTo>
                  <a:pt x="166" y="94"/>
                  <a:pt x="166" y="94"/>
                  <a:pt x="166" y="94"/>
                </a:cubicBezTo>
                <a:cubicBezTo>
                  <a:pt x="166" y="106"/>
                  <a:pt x="166" y="106"/>
                  <a:pt x="166" y="106"/>
                </a:cubicBezTo>
                <a:cubicBezTo>
                  <a:pt x="116" y="106"/>
                  <a:pt x="116" y="106"/>
                  <a:pt x="116" y="106"/>
                </a:cubicBezTo>
                <a:cubicBezTo>
                  <a:pt x="116" y="156"/>
                  <a:pt x="116" y="156"/>
                  <a:pt x="116" y="156"/>
                </a:cubicBezTo>
                <a:cubicBezTo>
                  <a:pt x="104" y="156"/>
                  <a:pt x="104" y="156"/>
                  <a:pt x="104" y="156"/>
                </a:cubicBezTo>
                <a:cubicBezTo>
                  <a:pt x="104" y="106"/>
                  <a:pt x="104" y="106"/>
                  <a:pt x="104" y="106"/>
                </a:cubicBezTo>
                <a:cubicBezTo>
                  <a:pt x="54" y="106"/>
                  <a:pt x="54" y="106"/>
                  <a:pt x="54" y="106"/>
                </a:cubicBezTo>
                <a:cubicBezTo>
                  <a:pt x="54" y="94"/>
                  <a:pt x="54" y="94"/>
                  <a:pt x="54" y="94"/>
                </a:cubicBezTo>
                <a:cubicBezTo>
                  <a:pt x="104" y="94"/>
                  <a:pt x="104" y="94"/>
                  <a:pt x="104" y="94"/>
                </a:cubicBezTo>
                <a:cubicBezTo>
                  <a:pt x="104" y="44"/>
                  <a:pt x="104" y="44"/>
                  <a:pt x="104" y="44"/>
                </a:cubicBezTo>
                <a:cubicBezTo>
                  <a:pt x="116" y="44"/>
                  <a:pt x="116" y="44"/>
                  <a:pt x="116" y="44"/>
                </a:cubicBezTo>
                <a:lnTo>
                  <a:pt x="116" y="94"/>
                </a:lnTo>
                <a:close/>
                <a:moveTo>
                  <a:pt x="181" y="171"/>
                </a:moveTo>
                <a:cubicBezTo>
                  <a:pt x="161" y="190"/>
                  <a:pt x="136" y="200"/>
                  <a:pt x="110" y="200"/>
                </a:cubicBezTo>
                <a:cubicBezTo>
                  <a:pt x="84" y="200"/>
                  <a:pt x="59" y="190"/>
                  <a:pt x="39" y="171"/>
                </a:cubicBezTo>
                <a:cubicBezTo>
                  <a:pt x="0" y="131"/>
                  <a:pt x="0" y="68"/>
                  <a:pt x="39" y="29"/>
                </a:cubicBezTo>
                <a:cubicBezTo>
                  <a:pt x="59" y="10"/>
                  <a:pt x="84" y="0"/>
                  <a:pt x="110" y="0"/>
                </a:cubicBezTo>
                <a:cubicBezTo>
                  <a:pt x="136" y="0"/>
                  <a:pt x="161" y="10"/>
                  <a:pt x="181" y="29"/>
                </a:cubicBezTo>
                <a:cubicBezTo>
                  <a:pt x="220" y="68"/>
                  <a:pt x="220" y="131"/>
                  <a:pt x="181" y="171"/>
                </a:cubicBezTo>
                <a:close/>
                <a:moveTo>
                  <a:pt x="172" y="38"/>
                </a:moveTo>
                <a:cubicBezTo>
                  <a:pt x="155" y="21"/>
                  <a:pt x="133" y="12"/>
                  <a:pt x="110" y="12"/>
                </a:cubicBezTo>
                <a:cubicBezTo>
                  <a:pt x="87" y="12"/>
                  <a:pt x="65" y="21"/>
                  <a:pt x="48" y="38"/>
                </a:cubicBezTo>
                <a:cubicBezTo>
                  <a:pt x="14" y="72"/>
                  <a:pt x="14" y="128"/>
                  <a:pt x="48" y="162"/>
                </a:cubicBezTo>
                <a:cubicBezTo>
                  <a:pt x="65" y="178"/>
                  <a:pt x="87" y="187"/>
                  <a:pt x="110" y="187"/>
                </a:cubicBezTo>
                <a:cubicBezTo>
                  <a:pt x="133" y="187"/>
                  <a:pt x="155" y="178"/>
                  <a:pt x="172" y="162"/>
                </a:cubicBezTo>
                <a:cubicBezTo>
                  <a:pt x="206" y="128"/>
                  <a:pt x="206" y="72"/>
                  <a:pt x="172" y="38"/>
                </a:cubicBezTo>
                <a:close/>
              </a:path>
            </a:pathLst>
          </a:custGeom>
          <a:solidFill>
            <a:srgbClr val="000000"/>
          </a:solidFill>
          <a:ln>
            <a:noFill/>
          </a:ln>
        </p:spPr>
        <p:txBody>
          <a:bodyPr vert="horz" wrap="square" lIns="78181" tIns="39094" rIns="78181" bIns="39094" numCol="1" anchor="t" anchorCtr="0" compatLnSpc="1">
            <a:prstTxWarp prst="textNoShape">
              <a:avLst/>
            </a:prstTxWarp>
          </a:bodyPr>
          <a:lstStyle/>
          <a:p>
            <a:endParaRPr lang="en-US" sz="800"/>
          </a:p>
        </p:txBody>
      </p:sp>
      <p:sp>
        <p:nvSpPr>
          <p:cNvPr id="24" name="Text Box 6">
            <a:extLst>
              <a:ext uri="{FF2B5EF4-FFF2-40B4-BE49-F238E27FC236}">
                <a16:creationId xmlns:a16="http://schemas.microsoft.com/office/drawing/2014/main" id="{E3464A8F-5AA1-449A-BE04-CE803109B801}"/>
              </a:ext>
            </a:extLst>
          </p:cNvPr>
          <p:cNvSpPr txBox="1">
            <a:spLocks noChangeArrowheads="1"/>
          </p:cNvSpPr>
          <p:nvPr/>
        </p:nvSpPr>
        <p:spPr bwMode="auto">
          <a:xfrm>
            <a:off x="7531474" y="2941007"/>
            <a:ext cx="4451631" cy="612196"/>
          </a:xfrm>
          <a:prstGeom prst="rect">
            <a:avLst/>
          </a:prstGeom>
          <a:noFill/>
          <a:ln w="9525" algn="ctr">
            <a:noFill/>
            <a:miter lim="800000"/>
            <a:headEnd/>
            <a:tailEnd/>
          </a:ln>
        </p:spPr>
        <p:txBody>
          <a:bodyPr lIns="35998" tIns="45718" rIns="0" bIns="45718"/>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ts val="2000"/>
              </a:lnSpc>
              <a:spcBef>
                <a:spcPts val="600"/>
              </a:spcBef>
              <a:buClr>
                <a:srgbClr val="458FA3"/>
              </a:buClr>
              <a:buSzPct val="120000"/>
            </a:pPr>
            <a:r>
              <a:rPr lang="en-US" altLang="es-ES" sz="1600" i="1" u="sng" dirty="0">
                <a:solidFill>
                  <a:prstClr val="black">
                    <a:lumMod val="65000"/>
                    <a:lumOff val="35000"/>
                  </a:prstClr>
                </a:solidFill>
                <a:latin typeface="+mn-lt"/>
              </a:rPr>
              <a:t>Trigger event</a:t>
            </a:r>
            <a:r>
              <a:rPr lang="en-US" altLang="es-ES" sz="1600" dirty="0">
                <a:solidFill>
                  <a:prstClr val="black">
                    <a:lumMod val="65000"/>
                    <a:lumOff val="35000"/>
                  </a:prstClr>
                </a:solidFill>
                <a:latin typeface="+mn-lt"/>
              </a:rPr>
              <a:t>: defines events and the future date the fallback will be applied on</a:t>
            </a:r>
            <a:endParaRPr lang="en-US" altLang="es-ES" sz="1600" dirty="0">
              <a:latin typeface="+mn-lt"/>
            </a:endParaRPr>
          </a:p>
        </p:txBody>
      </p:sp>
      <p:sp>
        <p:nvSpPr>
          <p:cNvPr id="25" name="Text Box 6">
            <a:extLst>
              <a:ext uri="{FF2B5EF4-FFF2-40B4-BE49-F238E27FC236}">
                <a16:creationId xmlns:a16="http://schemas.microsoft.com/office/drawing/2014/main" id="{E3AFB04D-FC58-4D3D-8908-5EECD584F7BD}"/>
              </a:ext>
            </a:extLst>
          </p:cNvPr>
          <p:cNvSpPr txBox="1">
            <a:spLocks noChangeArrowheads="1"/>
          </p:cNvSpPr>
          <p:nvPr/>
        </p:nvSpPr>
        <p:spPr bwMode="auto">
          <a:xfrm>
            <a:off x="7531474" y="3767442"/>
            <a:ext cx="4451631" cy="360039"/>
          </a:xfrm>
          <a:prstGeom prst="rect">
            <a:avLst/>
          </a:prstGeom>
          <a:noFill/>
          <a:ln w="9525" algn="ctr">
            <a:noFill/>
            <a:miter lim="800000"/>
            <a:headEnd/>
            <a:tailEnd/>
          </a:ln>
        </p:spPr>
        <p:txBody>
          <a:bodyPr lIns="35998" tIns="45718" rIns="0" bIns="45718"/>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ts val="2000"/>
              </a:lnSpc>
              <a:spcBef>
                <a:spcPts val="600"/>
              </a:spcBef>
              <a:buClr>
                <a:srgbClr val="458FA3"/>
              </a:buClr>
              <a:buSzPct val="120000"/>
            </a:pPr>
            <a:r>
              <a:rPr lang="en-US" altLang="es-ES" sz="1600" i="1" u="sng" dirty="0">
                <a:solidFill>
                  <a:prstClr val="black">
                    <a:lumMod val="65000"/>
                    <a:lumOff val="35000"/>
                  </a:prstClr>
                </a:solidFill>
                <a:latin typeface="+mn-lt"/>
              </a:rPr>
              <a:t>Fallback rate</a:t>
            </a:r>
            <a:r>
              <a:rPr lang="en-US" altLang="es-ES" sz="1600" dirty="0">
                <a:solidFill>
                  <a:prstClr val="black">
                    <a:lumMod val="65000"/>
                    <a:lumOff val="35000"/>
                  </a:prstClr>
                </a:solidFill>
                <a:latin typeface="+mn-lt"/>
              </a:rPr>
              <a:t>: identifies the alternative reference rate </a:t>
            </a:r>
            <a:endParaRPr lang="en-US" altLang="es-ES" sz="1600" dirty="0">
              <a:latin typeface="+mn-lt"/>
            </a:endParaRPr>
          </a:p>
        </p:txBody>
      </p:sp>
      <p:sp>
        <p:nvSpPr>
          <p:cNvPr id="26" name="Text Box 6">
            <a:extLst>
              <a:ext uri="{FF2B5EF4-FFF2-40B4-BE49-F238E27FC236}">
                <a16:creationId xmlns:a16="http://schemas.microsoft.com/office/drawing/2014/main" id="{ECF5694D-23AB-485D-883D-6D1DA07B3685}"/>
              </a:ext>
            </a:extLst>
          </p:cNvPr>
          <p:cNvSpPr txBox="1">
            <a:spLocks noChangeArrowheads="1"/>
          </p:cNvSpPr>
          <p:nvPr/>
        </p:nvSpPr>
        <p:spPr bwMode="auto">
          <a:xfrm>
            <a:off x="7532569" y="4426263"/>
            <a:ext cx="4451631" cy="612196"/>
          </a:xfrm>
          <a:prstGeom prst="rect">
            <a:avLst/>
          </a:prstGeom>
          <a:noFill/>
          <a:ln w="9525" algn="ctr">
            <a:noFill/>
            <a:miter lim="800000"/>
            <a:headEnd/>
            <a:tailEnd/>
          </a:ln>
        </p:spPr>
        <p:txBody>
          <a:bodyPr lIns="35998" tIns="45718" rIns="0" bIns="45718"/>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ts val="2000"/>
              </a:lnSpc>
              <a:spcBef>
                <a:spcPts val="600"/>
              </a:spcBef>
              <a:buClr>
                <a:srgbClr val="458FA3"/>
              </a:buClr>
              <a:buSzPct val="120000"/>
            </a:pPr>
            <a:r>
              <a:rPr lang="en-US" altLang="es-ES" sz="1600" i="1" u="sng" dirty="0">
                <a:solidFill>
                  <a:prstClr val="black">
                    <a:lumMod val="65000"/>
                    <a:lumOff val="35000"/>
                  </a:prstClr>
                </a:solidFill>
                <a:latin typeface="+mn-lt"/>
              </a:rPr>
              <a:t>Spread adjustment</a:t>
            </a:r>
            <a:r>
              <a:rPr lang="en-US" altLang="es-ES" sz="1600" dirty="0">
                <a:solidFill>
                  <a:prstClr val="black">
                    <a:lumMod val="65000"/>
                    <a:lumOff val="35000"/>
                  </a:prstClr>
                </a:solidFill>
                <a:latin typeface="+mn-lt"/>
              </a:rPr>
              <a:t>: if the new fallback rate provides an economically different outcome to the original rate, a spread is included to avoid or </a:t>
            </a:r>
            <a:r>
              <a:rPr lang="en-US" altLang="es-ES" sz="1600" dirty="0" err="1">
                <a:solidFill>
                  <a:prstClr val="black">
                    <a:lumMod val="65000"/>
                    <a:lumOff val="35000"/>
                  </a:prstClr>
                </a:solidFill>
                <a:latin typeface="+mn-lt"/>
              </a:rPr>
              <a:t>minimise</a:t>
            </a:r>
            <a:r>
              <a:rPr lang="en-US" altLang="es-ES" sz="1600" dirty="0">
                <a:solidFill>
                  <a:prstClr val="black">
                    <a:lumMod val="65000"/>
                    <a:lumOff val="35000"/>
                  </a:prstClr>
                </a:solidFill>
                <a:latin typeface="+mn-lt"/>
              </a:rPr>
              <a:t> the transfer of value.</a:t>
            </a:r>
          </a:p>
          <a:p>
            <a:pPr>
              <a:lnSpc>
                <a:spcPts val="2000"/>
              </a:lnSpc>
              <a:spcBef>
                <a:spcPts val="600"/>
              </a:spcBef>
              <a:buClr>
                <a:srgbClr val="458FA3"/>
              </a:buClr>
              <a:buSzPct val="120000"/>
            </a:pPr>
            <a:endParaRPr lang="en-US" altLang="es-ES" sz="1600" dirty="0">
              <a:latin typeface="+mn-lt"/>
            </a:endParaRPr>
          </a:p>
        </p:txBody>
      </p:sp>
    </p:spTree>
    <p:extLst>
      <p:ext uri="{BB962C8B-B14F-4D97-AF65-F5344CB8AC3E}">
        <p14:creationId xmlns:p14="http://schemas.microsoft.com/office/powerpoint/2010/main" val="3563755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p:custDataLst>
              <p:tags r:id="rId2"/>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211020" name="Diapositiva de think-cell" r:id="rId6" imgW="421" imgH="423" progId="TCLayout.ActiveDocument.1">
                  <p:embed/>
                </p:oleObj>
              </mc:Choice>
              <mc:Fallback>
                <p:oleObj name="Diapositiva de think-cell" r:id="rId6" imgW="421" imgH="423" progId="TCLayout.ActiveDocument.1">
                  <p:embed/>
                  <p:pic>
                    <p:nvPicPr>
                      <p:cNvPr id="3" name="Objeto 2" hidden="1"/>
                      <p:cNvPicPr/>
                      <p:nvPr/>
                    </p:nvPicPr>
                    <p:blipFill>
                      <a:blip r:embed="rId7"/>
                      <a:stretch>
                        <a:fillRect/>
                      </a:stretch>
                    </p:blipFill>
                    <p:spPr>
                      <a:xfrm>
                        <a:off x="1591" y="1591"/>
                        <a:ext cx="1588" cy="1588"/>
                      </a:xfrm>
                      <a:prstGeom prst="rect">
                        <a:avLst/>
                      </a:prstGeom>
                    </p:spPr>
                  </p:pic>
                </p:oleObj>
              </mc:Fallback>
            </mc:AlternateContent>
          </a:graphicData>
        </a:graphic>
      </p:graphicFrame>
      <p:sp>
        <p:nvSpPr>
          <p:cNvPr id="2" name="Rectángulo 1" hidden="1"/>
          <p:cNvSpPr/>
          <p:nvPr>
            <p:custDataLst>
              <p:tags r:id="rId3"/>
            </p:custDataLst>
          </p:nvPr>
        </p:nvSpPr>
        <p:spPr>
          <a:xfrm>
            <a:off x="4" y="6"/>
            <a:ext cx="158751" cy="158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4100" b="1" dirty="0">
              <a:latin typeface="Arial" panose="020B0604020202020204" pitchFamily="34" charset="0"/>
              <a:ea typeface="+mj-ea"/>
              <a:cs typeface="+mj-cs"/>
              <a:sym typeface="Arial" panose="020B0604020202020204" pitchFamily="34" charset="0"/>
            </a:endParaRPr>
          </a:p>
        </p:txBody>
      </p:sp>
      <p:sp>
        <p:nvSpPr>
          <p:cNvPr id="6" name="Título 5">
            <a:extLst>
              <a:ext uri="{FF2B5EF4-FFF2-40B4-BE49-F238E27FC236}">
                <a16:creationId xmlns:a16="http://schemas.microsoft.com/office/drawing/2014/main" id="{40447380-3E61-4E42-AFCA-CAF1866AAF93}"/>
              </a:ext>
            </a:extLst>
          </p:cNvPr>
          <p:cNvSpPr>
            <a:spLocks noGrp="1"/>
          </p:cNvSpPr>
          <p:nvPr>
            <p:ph type="ctrTitle"/>
          </p:nvPr>
        </p:nvSpPr>
        <p:spPr>
          <a:xfrm>
            <a:off x="709650" y="1487655"/>
            <a:ext cx="12834900" cy="2570536"/>
          </a:xfrm>
        </p:spPr>
        <p:txBody>
          <a:bodyPr>
            <a:normAutofit/>
          </a:bodyPr>
          <a:lstStyle/>
          <a:p>
            <a:br>
              <a:rPr lang="en-US" sz="4000" b="1" dirty="0">
                <a:solidFill>
                  <a:schemeClr val="accent2">
                    <a:lumMod val="25000"/>
                  </a:schemeClr>
                </a:solidFill>
              </a:rPr>
            </a:br>
            <a:r>
              <a:rPr lang="en-US" sz="4000" b="1" dirty="0">
                <a:solidFill>
                  <a:schemeClr val="accent5">
                    <a:lumMod val="75000"/>
                  </a:schemeClr>
                </a:solidFill>
              </a:rPr>
              <a:t>Objective and scope of public consultations</a:t>
            </a:r>
          </a:p>
        </p:txBody>
      </p:sp>
      <p:sp>
        <p:nvSpPr>
          <p:cNvPr id="7" name="Título 5">
            <a:extLst>
              <a:ext uri="{FF2B5EF4-FFF2-40B4-BE49-F238E27FC236}">
                <a16:creationId xmlns:a16="http://schemas.microsoft.com/office/drawing/2014/main" id="{9E42B61B-31FF-42C4-A806-C4DA8F123829}"/>
              </a:ext>
            </a:extLst>
          </p:cNvPr>
          <p:cNvSpPr txBox="1">
            <a:spLocks/>
          </p:cNvSpPr>
          <p:nvPr/>
        </p:nvSpPr>
        <p:spPr>
          <a:xfrm>
            <a:off x="709650" y="2668272"/>
            <a:ext cx="12834900" cy="2570536"/>
          </a:xfrm>
          <a:prstGeom prst="rect">
            <a:avLst/>
          </a:prstGeom>
        </p:spPr>
        <p:txBody>
          <a:bodyPr vert="horz" lIns="91430" tIns="45718" rIns="91430" bIns="45718" rtlCol="0" anchor="t">
            <a:normAutofit/>
          </a:bodyPr>
          <a:lstStyle>
            <a:lvl1pPr algn="l" defTabSz="914400" rtl="0" eaLnBrk="1" latinLnBrk="0" hangingPunct="1">
              <a:lnSpc>
                <a:spcPct val="90000"/>
              </a:lnSpc>
              <a:spcBef>
                <a:spcPct val="0"/>
              </a:spcBef>
              <a:buNone/>
              <a:defRPr sz="4100" kern="1200">
                <a:solidFill>
                  <a:schemeClr val="accent2">
                    <a:lumMod val="50000"/>
                  </a:schemeClr>
                </a:solidFill>
                <a:latin typeface="+mj-lt"/>
                <a:ea typeface="+mj-ea"/>
                <a:cs typeface="+mj-cs"/>
              </a:defRPr>
            </a:lvl1pPr>
          </a:lstStyle>
          <a:p>
            <a:br>
              <a:rPr lang="en-US" sz="2800" b="1" dirty="0">
                <a:solidFill>
                  <a:schemeClr val="accent5"/>
                </a:solidFill>
              </a:rPr>
            </a:br>
            <a:r>
              <a:rPr lang="en-US" sz="2800" b="1" dirty="0">
                <a:solidFill>
                  <a:schemeClr val="accent5"/>
                </a:solidFill>
              </a:rPr>
              <a:t>EURIBOR fallback trigger events</a:t>
            </a:r>
          </a:p>
          <a:p>
            <a:r>
              <a:rPr lang="en-US" sz="2800" b="1" dirty="0">
                <a:solidFill>
                  <a:schemeClr val="accent5"/>
                </a:solidFill>
              </a:rPr>
              <a:t>EURIBOR fallback measures for cash products</a:t>
            </a:r>
            <a:br>
              <a:rPr lang="en-US" sz="2800" b="1" dirty="0">
                <a:solidFill>
                  <a:schemeClr val="accent5"/>
                </a:solidFill>
              </a:rPr>
            </a:br>
            <a:endParaRPr lang="en-US" sz="2800" b="1" dirty="0">
              <a:solidFill>
                <a:schemeClr val="accent5"/>
              </a:solidFill>
            </a:endParaRPr>
          </a:p>
        </p:txBody>
      </p:sp>
    </p:spTree>
    <p:extLst>
      <p:ext uri="{BB962C8B-B14F-4D97-AF65-F5344CB8AC3E}">
        <p14:creationId xmlns:p14="http://schemas.microsoft.com/office/powerpoint/2010/main" val="1393430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15">
            <a:extLst>
              <a:ext uri="{FF2B5EF4-FFF2-40B4-BE49-F238E27FC236}">
                <a16:creationId xmlns:a16="http://schemas.microsoft.com/office/drawing/2014/main" id="{8DB8028D-1F1B-4439-AE81-B3A7C470FB3B}"/>
              </a:ext>
            </a:extLst>
          </p:cNvPr>
          <p:cNvSpPr/>
          <p:nvPr/>
        </p:nvSpPr>
        <p:spPr>
          <a:xfrm>
            <a:off x="0" y="1336713"/>
            <a:ext cx="12192000" cy="1132167"/>
          </a:xfrm>
          <a:prstGeom prst="roundRect">
            <a:avLst>
              <a:gd name="adj" fmla="val 0"/>
            </a:avLst>
          </a:prstGeom>
          <a:solidFill>
            <a:srgbClr val="BDDBE3">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altLang="es-ES" b="1" dirty="0">
              <a:solidFill>
                <a:prstClr val="black">
                  <a:lumMod val="65000"/>
                  <a:lumOff val="35000"/>
                </a:prstClr>
              </a:solidFill>
            </a:endParaRPr>
          </a:p>
        </p:txBody>
      </p:sp>
      <p:graphicFrame>
        <p:nvGraphicFramePr>
          <p:cNvPr id="7" name="Objeto 6" hidden="1"/>
          <p:cNvGraphicFramePr>
            <a:graphicFrameLocks noChangeAspect="1"/>
          </p:cNvGraphicFramePr>
          <p:nvPr>
            <p:custDataLst>
              <p:tags r:id="rId2"/>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219215" name="Diapositiva de think-cell" r:id="rId6" imgW="421" imgH="423" progId="TCLayout.ActiveDocument.1">
                  <p:embed/>
                </p:oleObj>
              </mc:Choice>
              <mc:Fallback>
                <p:oleObj name="Diapositiva de think-cell" r:id="rId6" imgW="421" imgH="423" progId="TCLayout.ActiveDocument.1">
                  <p:embed/>
                  <p:pic>
                    <p:nvPicPr>
                      <p:cNvPr id="7" name="Objeto 6" hidden="1"/>
                      <p:cNvPicPr/>
                      <p:nvPr/>
                    </p:nvPicPr>
                    <p:blipFill>
                      <a:blip r:embed="rId7"/>
                      <a:stretch>
                        <a:fillRect/>
                      </a:stretch>
                    </p:blipFill>
                    <p:spPr>
                      <a:xfrm>
                        <a:off x="1591" y="1591"/>
                        <a:ext cx="1588" cy="1588"/>
                      </a:xfrm>
                      <a:prstGeom prst="rect">
                        <a:avLst/>
                      </a:prstGeom>
                    </p:spPr>
                  </p:pic>
                </p:oleObj>
              </mc:Fallback>
            </mc:AlternateContent>
          </a:graphicData>
        </a:graphic>
      </p:graphicFrame>
      <p:sp>
        <p:nvSpPr>
          <p:cNvPr id="6" name="Rectángulo 5" hidden="1"/>
          <p:cNvSpPr/>
          <p:nvPr>
            <p:custDataLst>
              <p:tags r:id="rId3"/>
            </p:custDataLst>
          </p:nvPr>
        </p:nvSpPr>
        <p:spPr>
          <a:xfrm>
            <a:off x="4" y="6"/>
            <a:ext cx="158751" cy="158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600" dirty="0">
              <a:latin typeface="Arial" panose="020B0604020202020204" pitchFamily="34" charset="0"/>
              <a:ea typeface="+mj-ea"/>
              <a:cs typeface="+mj-cs"/>
              <a:sym typeface="Arial" panose="020B0604020202020204" pitchFamily="34" charset="0"/>
            </a:endParaRPr>
          </a:p>
        </p:txBody>
      </p:sp>
      <p:sp>
        <p:nvSpPr>
          <p:cNvPr id="10" name="Slide Number Placeholder 9"/>
          <p:cNvSpPr>
            <a:spLocks noGrp="1"/>
          </p:cNvSpPr>
          <p:nvPr>
            <p:ph type="sldNum" sz="quarter" idx="12"/>
          </p:nvPr>
        </p:nvSpPr>
        <p:spPr>
          <a:xfrm>
            <a:off x="8730845" y="6277968"/>
            <a:ext cx="2743200" cy="365125"/>
          </a:xfrm>
        </p:spPr>
        <p:txBody>
          <a:bodyPr/>
          <a:lstStyle/>
          <a:p>
            <a:fld id="{BC0D97B6-E32F-4D7D-B839-7C3B51F2640F}" type="slidenum">
              <a:rPr lang="es-ES" smtClean="0">
                <a:solidFill>
                  <a:schemeClr val="tx1">
                    <a:lumMod val="65000"/>
                    <a:lumOff val="35000"/>
                  </a:schemeClr>
                </a:solidFill>
              </a:rPr>
              <a:pPr/>
              <a:t>9</a:t>
            </a:fld>
            <a:endParaRPr lang="es-ES" dirty="0">
              <a:solidFill>
                <a:schemeClr val="tx1">
                  <a:lumMod val="65000"/>
                  <a:lumOff val="35000"/>
                </a:schemeClr>
              </a:solidFill>
            </a:endParaRPr>
          </a:p>
        </p:txBody>
      </p:sp>
      <p:sp>
        <p:nvSpPr>
          <p:cNvPr id="12" name="Text Box 6"/>
          <p:cNvSpPr txBox="1">
            <a:spLocks noChangeArrowheads="1"/>
          </p:cNvSpPr>
          <p:nvPr/>
        </p:nvSpPr>
        <p:spPr bwMode="auto">
          <a:xfrm>
            <a:off x="547069" y="1500562"/>
            <a:ext cx="10959235" cy="1443095"/>
          </a:xfrm>
          <a:prstGeom prst="rect">
            <a:avLst/>
          </a:prstGeom>
          <a:noFill/>
          <a:ln w="9525" algn="ctr">
            <a:noFill/>
            <a:miter lim="800000"/>
            <a:headEnd/>
            <a:tailEnd/>
          </a:ln>
        </p:spPr>
        <p:txBody>
          <a:bodyPr lIns="35998" tIns="45718" rIns="0" bIns="45718"/>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285717" indent="-285717">
              <a:lnSpc>
                <a:spcPts val="2000"/>
              </a:lnSpc>
              <a:spcBef>
                <a:spcPts val="600"/>
              </a:spcBef>
              <a:buClr>
                <a:srgbClr val="458FA3"/>
              </a:buClr>
              <a:buSzPct val="120000"/>
              <a:buFont typeface="Arial" panose="020B0604020202020204" pitchFamily="34" charset="0"/>
              <a:buChar char="•"/>
            </a:pPr>
            <a:r>
              <a:rPr lang="en-US" sz="1600" b="1" dirty="0">
                <a:solidFill>
                  <a:prstClr val="black">
                    <a:lumMod val="65000"/>
                    <a:lumOff val="35000"/>
                  </a:prstClr>
                </a:solidFill>
              </a:rPr>
              <a:t>EURIBOR is not scheduled to be discontinued .</a:t>
            </a:r>
          </a:p>
          <a:p>
            <a:pPr marL="285717" indent="-285717">
              <a:lnSpc>
                <a:spcPts val="2000"/>
              </a:lnSpc>
              <a:spcBef>
                <a:spcPts val="600"/>
              </a:spcBef>
              <a:buClr>
                <a:srgbClr val="458FA3"/>
              </a:buClr>
              <a:buSzPct val="120000"/>
              <a:buFont typeface="Arial" panose="020B0604020202020204" pitchFamily="34" charset="0"/>
              <a:buChar char="•"/>
            </a:pPr>
            <a:r>
              <a:rPr lang="en-US" altLang="es-ES" sz="1600" b="1" dirty="0">
                <a:solidFill>
                  <a:prstClr val="black">
                    <a:lumMod val="65000"/>
                    <a:lumOff val="35000"/>
                  </a:prstClr>
                </a:solidFill>
              </a:rPr>
              <a:t>However, </a:t>
            </a:r>
            <a:r>
              <a:rPr lang="en-US" sz="1600" b="1" dirty="0">
                <a:solidFill>
                  <a:prstClr val="black">
                    <a:lumMod val="65000"/>
                    <a:lumOff val="35000"/>
                  </a:prstClr>
                </a:solidFill>
              </a:rPr>
              <a:t>EURIBOR fallback provisions are required in order to (1) cover for a scenario in which the benchmark will permanently cease; and (2) comply with IOSCO principles and BMR article 28(2).</a:t>
            </a:r>
          </a:p>
          <a:p>
            <a:pPr marL="285717" indent="-285717">
              <a:lnSpc>
                <a:spcPts val="2000"/>
              </a:lnSpc>
              <a:spcBef>
                <a:spcPts val="600"/>
              </a:spcBef>
              <a:buClr>
                <a:srgbClr val="458FA3"/>
              </a:buClr>
              <a:buSzPct val="120000"/>
              <a:buFont typeface="Arial" panose="020B0604020202020204" pitchFamily="34" charset="0"/>
              <a:buChar char="•"/>
            </a:pPr>
            <a:endParaRPr lang="en-US" altLang="es-ES" sz="1600" dirty="0">
              <a:solidFill>
                <a:prstClr val="black">
                  <a:lumMod val="65000"/>
                  <a:lumOff val="35000"/>
                </a:prstClr>
              </a:solidFill>
            </a:endParaRPr>
          </a:p>
          <a:p>
            <a:pPr marL="285717" indent="-285717">
              <a:lnSpc>
                <a:spcPts val="2000"/>
              </a:lnSpc>
              <a:spcBef>
                <a:spcPts val="600"/>
              </a:spcBef>
              <a:buClr>
                <a:srgbClr val="458FA3"/>
              </a:buClr>
              <a:buSzPct val="120000"/>
              <a:buFont typeface="Arial" panose="020B0604020202020204" pitchFamily="34" charset="0"/>
              <a:buChar char="•"/>
            </a:pPr>
            <a:r>
              <a:rPr lang="en-US" sz="1600" dirty="0">
                <a:solidFill>
                  <a:srgbClr val="595959"/>
                </a:solidFill>
              </a:rPr>
              <a:t>As part of its mandate, with the aim of ensuring a smooth transition in case EURIBOR permanently ceases to exist, </a:t>
            </a:r>
            <a:r>
              <a:rPr lang="en-US" sz="1600" b="1" dirty="0">
                <a:solidFill>
                  <a:srgbClr val="595959"/>
                </a:solidFill>
              </a:rPr>
              <a:t>the working group on euro risk-free rates is now consulting </a:t>
            </a:r>
            <a:r>
              <a:rPr lang="en-US" sz="1600" dirty="0">
                <a:solidFill>
                  <a:srgbClr val="595959"/>
                </a:solidFill>
              </a:rPr>
              <a:t>on:</a:t>
            </a:r>
          </a:p>
          <a:p>
            <a:pPr marL="1085717" lvl="1" indent="-342858">
              <a:lnSpc>
                <a:spcPts val="2000"/>
              </a:lnSpc>
              <a:spcBef>
                <a:spcPts val="600"/>
              </a:spcBef>
              <a:buClr>
                <a:srgbClr val="458FA3"/>
              </a:buClr>
              <a:buSzPct val="100000"/>
              <a:buFont typeface="+mj-lt"/>
              <a:buAutoNum type="arabicPeriod"/>
            </a:pPr>
            <a:r>
              <a:rPr lang="en-US" sz="1600" dirty="0">
                <a:solidFill>
                  <a:srgbClr val="595959"/>
                </a:solidFill>
              </a:rPr>
              <a:t>EURIBOR fallback trigger events</a:t>
            </a:r>
            <a:endParaRPr lang="en-US" sz="1600" dirty="0">
              <a:solidFill>
                <a:srgbClr val="595959"/>
              </a:solidFill>
              <a:highlight>
                <a:srgbClr val="FFFF00"/>
              </a:highlight>
            </a:endParaRPr>
          </a:p>
          <a:p>
            <a:pPr marL="1085717" lvl="1" indent="-342858">
              <a:lnSpc>
                <a:spcPts val="2000"/>
              </a:lnSpc>
              <a:spcBef>
                <a:spcPts val="600"/>
              </a:spcBef>
              <a:buClr>
                <a:srgbClr val="458FA3"/>
              </a:buClr>
              <a:buSzPct val="100000"/>
              <a:buFont typeface="+mj-lt"/>
              <a:buAutoNum type="arabicPeriod"/>
            </a:pPr>
            <a:r>
              <a:rPr lang="en-US" sz="1600" dirty="0">
                <a:solidFill>
                  <a:srgbClr val="595959"/>
                </a:solidFill>
              </a:rPr>
              <a:t>EURIBOR fallback measures for cash products, i.e. €STR-based term structures and spread adjustment, and market conventions</a:t>
            </a:r>
          </a:p>
          <a:p>
            <a:pPr marL="342858" indent="-342858">
              <a:lnSpc>
                <a:spcPts val="2000"/>
              </a:lnSpc>
              <a:spcBef>
                <a:spcPts val="600"/>
              </a:spcBef>
              <a:buClr>
                <a:srgbClr val="458FA3"/>
              </a:buClr>
              <a:buSzPct val="100000"/>
              <a:buFont typeface="+mj-lt"/>
              <a:buAutoNum type="arabicPeriod"/>
            </a:pPr>
            <a:endParaRPr lang="en-US" sz="1600" dirty="0">
              <a:solidFill>
                <a:srgbClr val="595959"/>
              </a:solidFill>
            </a:endParaRPr>
          </a:p>
          <a:p>
            <a:pPr marL="285717" indent="-285717">
              <a:lnSpc>
                <a:spcPts val="2000"/>
              </a:lnSpc>
              <a:spcBef>
                <a:spcPts val="600"/>
              </a:spcBef>
              <a:buClr>
                <a:srgbClr val="458FA3"/>
              </a:buClr>
              <a:buSzPct val="100000"/>
              <a:buFont typeface="Arial" panose="020B0604020202020204" pitchFamily="34" charset="0"/>
              <a:buChar char="•"/>
            </a:pPr>
            <a:r>
              <a:rPr lang="en-US" sz="1600" b="1" dirty="0">
                <a:solidFill>
                  <a:srgbClr val="595959"/>
                </a:solidFill>
              </a:rPr>
              <a:t>The working group encourages interested stakeholders to respond to these public consultations, and would appreciate feedback from as broad a range of respondents as possible, including users of EURIBOR-linked products from different sectors and product categories.</a:t>
            </a:r>
          </a:p>
          <a:p>
            <a:pPr marL="285717" indent="-285717">
              <a:lnSpc>
                <a:spcPts val="2000"/>
              </a:lnSpc>
              <a:spcBef>
                <a:spcPts val="600"/>
              </a:spcBef>
              <a:buClr>
                <a:srgbClr val="458FA3"/>
              </a:buClr>
              <a:buSzPct val="100000"/>
              <a:buFont typeface="Arial" panose="020B0604020202020204" pitchFamily="34" charset="0"/>
              <a:buChar char="•"/>
            </a:pPr>
            <a:r>
              <a:rPr lang="en-US" sz="1600" dirty="0">
                <a:solidFill>
                  <a:srgbClr val="595959"/>
                </a:solidFill>
              </a:rPr>
              <a:t>Responses to this consultation can be sent to EuroRFR@ecb.europa.eu by 15 January 2021, 17:00 CET.</a:t>
            </a:r>
          </a:p>
          <a:p>
            <a:pPr marL="285717" indent="-285717">
              <a:lnSpc>
                <a:spcPts val="2000"/>
              </a:lnSpc>
              <a:spcBef>
                <a:spcPts val="600"/>
              </a:spcBef>
              <a:buClr>
                <a:srgbClr val="458FA3"/>
              </a:buClr>
              <a:buSzPct val="100000"/>
              <a:buFont typeface="Arial" panose="020B0604020202020204" pitchFamily="34" charset="0"/>
              <a:buChar char="•"/>
            </a:pPr>
            <a:r>
              <a:rPr lang="en-US" sz="1600" dirty="0">
                <a:solidFill>
                  <a:srgbClr val="595959"/>
                </a:solidFill>
              </a:rPr>
              <a:t>The final recommendations on the EURIBOR fallback provisions are expected by end of Q1 2021.</a:t>
            </a:r>
          </a:p>
        </p:txBody>
      </p:sp>
      <p:sp>
        <p:nvSpPr>
          <p:cNvPr id="29" name="Marcador de texto 3">
            <a:extLst>
              <a:ext uri="{FF2B5EF4-FFF2-40B4-BE49-F238E27FC236}">
                <a16:creationId xmlns:a16="http://schemas.microsoft.com/office/drawing/2014/main" id="{8A5BA59B-8881-4ED6-9785-88A3BB5DD289}"/>
              </a:ext>
            </a:extLst>
          </p:cNvPr>
          <p:cNvSpPr txBox="1">
            <a:spLocks/>
          </p:cNvSpPr>
          <p:nvPr/>
        </p:nvSpPr>
        <p:spPr>
          <a:xfrm>
            <a:off x="736498" y="610737"/>
            <a:ext cx="10758735" cy="304800"/>
          </a:xfrm>
          <a:prstGeom prst="rect">
            <a:avLst/>
          </a:prstGeom>
        </p:spPr>
        <p:txBody>
          <a:bodyPr lIns="91430" tIns="45718" rIns="91430" bIns="45718"/>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8" indent="0" eaLnBrk="0" fontAlgn="base" hangingPunct="0">
              <a:spcBef>
                <a:spcPts val="600"/>
              </a:spcBef>
              <a:spcAft>
                <a:spcPts val="1200"/>
              </a:spcAft>
              <a:buNone/>
            </a:pPr>
            <a:r>
              <a:rPr lang="en-US" b="1" dirty="0">
                <a:solidFill>
                  <a:srgbClr val="DEEDF1">
                    <a:lumMod val="50000"/>
                  </a:srgbClr>
                </a:solidFill>
                <a:cs typeface="Arial" panose="020B0604020202020204" pitchFamily="34" charset="0"/>
              </a:rPr>
              <a:t>Public consultations on EURIBOR fallback provisions</a:t>
            </a:r>
          </a:p>
        </p:txBody>
      </p:sp>
    </p:spTree>
    <p:extLst>
      <p:ext uri="{BB962C8B-B14F-4D97-AF65-F5344CB8AC3E}">
        <p14:creationId xmlns:p14="http://schemas.microsoft.com/office/powerpoint/2010/main" val="2676339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AGENDA_2_ASSOC" val="-1"/>
</p:tagLst>
</file>

<file path=ppt/tags/tag11.xml><?xml version="1.0" encoding="utf-8"?>
<p:tagLst xmlns:a="http://schemas.openxmlformats.org/drawingml/2006/main" xmlns:r="http://schemas.openxmlformats.org/officeDocument/2006/relationships" xmlns:p="http://schemas.openxmlformats.org/presentationml/2006/main">
  <p:tag name="AGENDA_3_ASSOC" val="-1"/>
</p:tagLst>
</file>

<file path=ppt/tags/tag12.xml><?xml version="1.0" encoding="utf-8"?>
<p:tagLst xmlns:a="http://schemas.openxmlformats.org/drawingml/2006/main" xmlns:r="http://schemas.openxmlformats.org/officeDocument/2006/relationships" xmlns:p="http://schemas.openxmlformats.org/presentationml/2006/main">
  <p:tag name="AGENDA_2" val="-1"/>
</p:tagLst>
</file>

<file path=ppt/tags/tag13.xml><?xml version="1.0" encoding="utf-8"?>
<p:tagLst xmlns:a="http://schemas.openxmlformats.org/drawingml/2006/main" xmlns:r="http://schemas.openxmlformats.org/officeDocument/2006/relationships" xmlns:p="http://schemas.openxmlformats.org/presentationml/2006/main">
  <p:tag name="AGENDA_3" val="-1"/>
</p:tagLst>
</file>

<file path=ppt/tags/tag14.xml><?xml version="1.0" encoding="utf-8"?>
<p:tagLst xmlns:a="http://schemas.openxmlformats.org/drawingml/2006/main" xmlns:r="http://schemas.openxmlformats.org/officeDocument/2006/relationships" xmlns:p="http://schemas.openxmlformats.org/presentationml/2006/main">
  <p:tag name="AGENDA_1" val="-1"/>
</p:tagLst>
</file>

<file path=ppt/tags/tag15.xml><?xml version="1.0" encoding="utf-8"?>
<p:tagLst xmlns:a="http://schemas.openxmlformats.org/drawingml/2006/main" xmlns:r="http://schemas.openxmlformats.org/officeDocument/2006/relationships" xmlns:p="http://schemas.openxmlformats.org/presentationml/2006/main">
  <p:tag name="AGENDA_1_ASSOC" val="-1"/>
</p:tagLst>
</file>

<file path=ppt/tags/tag16.xml><?xml version="1.0" encoding="utf-8"?>
<p:tagLst xmlns:a="http://schemas.openxmlformats.org/drawingml/2006/main" xmlns:r="http://schemas.openxmlformats.org/officeDocument/2006/relationships" xmlns:p="http://schemas.openxmlformats.org/presentationml/2006/main">
  <p:tag name="AGENDA_2_ASSOC" val="-1"/>
</p:tagLst>
</file>

<file path=ppt/tags/tag17.xml><?xml version="1.0" encoding="utf-8"?>
<p:tagLst xmlns:a="http://schemas.openxmlformats.org/drawingml/2006/main" xmlns:r="http://schemas.openxmlformats.org/officeDocument/2006/relationships" xmlns:p="http://schemas.openxmlformats.org/presentationml/2006/main">
  <p:tag name="AGENDA_3_ASSOC" val="-1"/>
</p:tagLst>
</file>

<file path=ppt/tags/tag18.xml><?xml version="1.0" encoding="utf-8"?>
<p:tagLst xmlns:a="http://schemas.openxmlformats.org/drawingml/2006/main" xmlns:r="http://schemas.openxmlformats.org/officeDocument/2006/relationships" xmlns:p="http://schemas.openxmlformats.org/presentationml/2006/main">
  <p:tag name="AGENDA_2" val="-1"/>
</p:tagLst>
</file>

<file path=ppt/tags/tag19.xml><?xml version="1.0" encoding="utf-8"?>
<p:tagLst xmlns:a="http://schemas.openxmlformats.org/drawingml/2006/main" xmlns:r="http://schemas.openxmlformats.org/officeDocument/2006/relationships" xmlns:p="http://schemas.openxmlformats.org/presentationml/2006/main">
  <p:tag name="AGENDA_3"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GENDA_1" val="-1"/>
</p:tagLst>
</file>

<file path=ppt/tags/tag21.xml><?xml version="1.0" encoding="utf-8"?>
<p:tagLst xmlns:a="http://schemas.openxmlformats.org/drawingml/2006/main" xmlns:r="http://schemas.openxmlformats.org/officeDocument/2006/relationships" xmlns:p="http://schemas.openxmlformats.org/presentationml/2006/main">
  <p:tag name="AGENDA_2_ASSOC" val="-1"/>
</p:tagLst>
</file>

<file path=ppt/tags/tag22.xml><?xml version="1.0" encoding="utf-8"?>
<p:tagLst xmlns:a="http://schemas.openxmlformats.org/drawingml/2006/main" xmlns:r="http://schemas.openxmlformats.org/officeDocument/2006/relationships" xmlns:p="http://schemas.openxmlformats.org/presentationml/2006/main">
  <p:tag name="AGENDA_3_ASSOC" val="-1"/>
</p:tagLst>
</file>

<file path=ppt/tags/tag23.xml><?xml version="1.0" encoding="utf-8"?>
<p:tagLst xmlns:a="http://schemas.openxmlformats.org/drawingml/2006/main" xmlns:r="http://schemas.openxmlformats.org/officeDocument/2006/relationships" xmlns:p="http://schemas.openxmlformats.org/presentationml/2006/main">
  <p:tag name="AGENDA_2" val="-1"/>
</p:tagLst>
</file>

<file path=ppt/tags/tag24.xml><?xml version="1.0" encoding="utf-8"?>
<p:tagLst xmlns:a="http://schemas.openxmlformats.org/drawingml/2006/main" xmlns:r="http://schemas.openxmlformats.org/officeDocument/2006/relationships" xmlns:p="http://schemas.openxmlformats.org/presentationml/2006/main">
  <p:tag name="AGENDA_3" val="-1"/>
</p:tagLst>
</file>

<file path=ppt/tags/tag25.xml><?xml version="1.0" encoding="utf-8"?>
<p:tagLst xmlns:a="http://schemas.openxmlformats.org/drawingml/2006/main" xmlns:r="http://schemas.openxmlformats.org/officeDocument/2006/relationships" xmlns:p="http://schemas.openxmlformats.org/presentationml/2006/main">
  <p:tag name="AGENDA_2" val="-1"/>
</p:tagLst>
</file>

<file path=ppt/tags/tag26.xml><?xml version="1.0" encoding="utf-8"?>
<p:tagLst xmlns:a="http://schemas.openxmlformats.org/drawingml/2006/main" xmlns:r="http://schemas.openxmlformats.org/officeDocument/2006/relationships" xmlns:p="http://schemas.openxmlformats.org/presentationml/2006/main">
  <p:tag name="AGENDA_2" val="-1"/>
</p:tagLst>
</file>

<file path=ppt/tags/tag27.xml><?xml version="1.0" encoding="utf-8"?>
<p:tagLst xmlns:a="http://schemas.openxmlformats.org/drawingml/2006/main" xmlns:r="http://schemas.openxmlformats.org/officeDocument/2006/relationships" xmlns:p="http://schemas.openxmlformats.org/presentationml/2006/main">
  <p:tag name="AGENDA_2" val="-1"/>
</p:tagLst>
</file>

<file path=ppt/tags/tag28.xml><?xml version="1.0" encoding="utf-8"?>
<p:tagLst xmlns:a="http://schemas.openxmlformats.org/drawingml/2006/main" xmlns:r="http://schemas.openxmlformats.org/officeDocument/2006/relationships" xmlns:p="http://schemas.openxmlformats.org/presentationml/2006/main">
  <p:tag name="AGENDA_2" val="-1"/>
</p:tagLst>
</file>

<file path=ppt/tags/tag29.xml><?xml version="1.0" encoding="utf-8"?>
<p:tagLst xmlns:a="http://schemas.openxmlformats.org/drawingml/2006/main" xmlns:r="http://schemas.openxmlformats.org/officeDocument/2006/relationships" xmlns:p="http://schemas.openxmlformats.org/presentationml/2006/main">
  <p:tag name="AGENDA_1_ASSOC"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cJBixCa9.exOjEEt2jJecA"/>
</p:tagLst>
</file>

<file path=ppt/tags/tag30.xml><?xml version="1.0" encoding="utf-8"?>
<p:tagLst xmlns:a="http://schemas.openxmlformats.org/drawingml/2006/main" xmlns:r="http://schemas.openxmlformats.org/officeDocument/2006/relationships" xmlns:p="http://schemas.openxmlformats.org/presentationml/2006/main">
  <p:tag name="AGENDA_2_ASSOC" val="-1"/>
</p:tagLst>
</file>

<file path=ppt/tags/tag31.xml><?xml version="1.0" encoding="utf-8"?>
<p:tagLst xmlns:a="http://schemas.openxmlformats.org/drawingml/2006/main" xmlns:r="http://schemas.openxmlformats.org/officeDocument/2006/relationships" xmlns:p="http://schemas.openxmlformats.org/presentationml/2006/main">
  <p:tag name="AGENDA_3_ASSOC" val="-1"/>
</p:tagLst>
</file>

<file path=ppt/tags/tag32.xml><?xml version="1.0" encoding="utf-8"?>
<p:tagLst xmlns:a="http://schemas.openxmlformats.org/drawingml/2006/main" xmlns:r="http://schemas.openxmlformats.org/officeDocument/2006/relationships" xmlns:p="http://schemas.openxmlformats.org/presentationml/2006/main">
  <p:tag name="AGENDA_2" val="-1"/>
</p:tagLst>
</file>

<file path=ppt/tags/tag33.xml><?xml version="1.0" encoding="utf-8"?>
<p:tagLst xmlns:a="http://schemas.openxmlformats.org/drawingml/2006/main" xmlns:r="http://schemas.openxmlformats.org/officeDocument/2006/relationships" xmlns:p="http://schemas.openxmlformats.org/presentationml/2006/main">
  <p:tag name="AGENDA_3" val="-1"/>
</p:tagLst>
</file>

<file path=ppt/tags/tag34.xml><?xml version="1.0" encoding="utf-8"?>
<p:tagLst xmlns:a="http://schemas.openxmlformats.org/drawingml/2006/main" xmlns:r="http://schemas.openxmlformats.org/officeDocument/2006/relationships" xmlns:p="http://schemas.openxmlformats.org/presentationml/2006/main">
  <p:tag name="AGENDA_1" val="-1"/>
</p:tagLst>
</file>

<file path=ppt/tags/tag35.xml><?xml version="1.0" encoding="utf-8"?>
<p:tagLst xmlns:a="http://schemas.openxmlformats.org/drawingml/2006/main" xmlns:r="http://schemas.openxmlformats.org/officeDocument/2006/relationships" xmlns:p="http://schemas.openxmlformats.org/presentationml/2006/main">
  <p:tag name="AGENDA_1_ASSOC" val="-1"/>
</p:tagLst>
</file>

<file path=ppt/tags/tag36.xml><?xml version="1.0" encoding="utf-8"?>
<p:tagLst xmlns:a="http://schemas.openxmlformats.org/drawingml/2006/main" xmlns:r="http://schemas.openxmlformats.org/officeDocument/2006/relationships" xmlns:p="http://schemas.openxmlformats.org/presentationml/2006/main">
  <p:tag name="AGENDA_2_ASSOC" val="-1"/>
</p:tagLst>
</file>

<file path=ppt/tags/tag37.xml><?xml version="1.0" encoding="utf-8"?>
<p:tagLst xmlns:a="http://schemas.openxmlformats.org/drawingml/2006/main" xmlns:r="http://schemas.openxmlformats.org/officeDocument/2006/relationships" xmlns:p="http://schemas.openxmlformats.org/presentationml/2006/main">
  <p:tag name="AGENDA_3_ASSOC" val="-1"/>
</p:tagLst>
</file>

<file path=ppt/tags/tag38.xml><?xml version="1.0" encoding="utf-8"?>
<p:tagLst xmlns:a="http://schemas.openxmlformats.org/drawingml/2006/main" xmlns:r="http://schemas.openxmlformats.org/officeDocument/2006/relationships" xmlns:p="http://schemas.openxmlformats.org/presentationml/2006/main">
  <p:tag name="AGENDA_2" val="-1"/>
</p:tagLst>
</file>

<file path=ppt/tags/tag39.xml><?xml version="1.0" encoding="utf-8"?>
<p:tagLst xmlns:a="http://schemas.openxmlformats.org/drawingml/2006/main" xmlns:r="http://schemas.openxmlformats.org/officeDocument/2006/relationships" xmlns:p="http://schemas.openxmlformats.org/presentationml/2006/main">
  <p:tag name="AGENDA_3"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AGENDA_1" val="-1"/>
</p:tagLst>
</file>

<file path=ppt/tags/tag41.xml><?xml version="1.0" encoding="utf-8"?>
<p:tagLst xmlns:a="http://schemas.openxmlformats.org/drawingml/2006/main" xmlns:r="http://schemas.openxmlformats.org/officeDocument/2006/relationships" xmlns:p="http://schemas.openxmlformats.org/presentationml/2006/main">
  <p:tag name="AGENDA_2_ASSOC" val="-1"/>
</p:tagLst>
</file>

<file path=ppt/tags/tag42.xml><?xml version="1.0" encoding="utf-8"?>
<p:tagLst xmlns:a="http://schemas.openxmlformats.org/drawingml/2006/main" xmlns:r="http://schemas.openxmlformats.org/officeDocument/2006/relationships" xmlns:p="http://schemas.openxmlformats.org/presentationml/2006/main">
  <p:tag name="AGENDA_3_ASSOC" val="-1"/>
</p:tagLst>
</file>

<file path=ppt/tags/tag43.xml><?xml version="1.0" encoding="utf-8"?>
<p:tagLst xmlns:a="http://schemas.openxmlformats.org/drawingml/2006/main" xmlns:r="http://schemas.openxmlformats.org/officeDocument/2006/relationships" xmlns:p="http://schemas.openxmlformats.org/presentationml/2006/main">
  <p:tag name="AGENDA_2" val="-1"/>
</p:tagLst>
</file>

<file path=ppt/tags/tag44.xml><?xml version="1.0" encoding="utf-8"?>
<p:tagLst xmlns:a="http://schemas.openxmlformats.org/drawingml/2006/main" xmlns:r="http://schemas.openxmlformats.org/officeDocument/2006/relationships" xmlns:p="http://schemas.openxmlformats.org/presentationml/2006/main">
  <p:tag name="AGENDA_3" val="-1"/>
</p:tagLst>
</file>

<file path=ppt/tags/tag45.xml><?xml version="1.0" encoding="utf-8"?>
<p:tagLst xmlns:a="http://schemas.openxmlformats.org/drawingml/2006/main" xmlns:r="http://schemas.openxmlformats.org/officeDocument/2006/relationships" xmlns:p="http://schemas.openxmlformats.org/presentationml/2006/main">
  <p:tag name="AGENDA_2" val="-1"/>
</p:tagLst>
</file>

<file path=ppt/tags/tag46.xml><?xml version="1.0" encoding="utf-8"?>
<p:tagLst xmlns:a="http://schemas.openxmlformats.org/drawingml/2006/main" xmlns:r="http://schemas.openxmlformats.org/officeDocument/2006/relationships" xmlns:p="http://schemas.openxmlformats.org/presentationml/2006/main">
  <p:tag name="AGENDA_2" val="-1"/>
</p:tagLst>
</file>

<file path=ppt/tags/tag47.xml><?xml version="1.0" encoding="utf-8"?>
<p:tagLst xmlns:a="http://schemas.openxmlformats.org/drawingml/2006/main" xmlns:r="http://schemas.openxmlformats.org/officeDocument/2006/relationships" xmlns:p="http://schemas.openxmlformats.org/presentationml/2006/main">
  <p:tag name="AGENDA_2" val="-1"/>
</p:tagLst>
</file>

<file path=ppt/tags/tag48.xml><?xml version="1.0" encoding="utf-8"?>
<p:tagLst xmlns:a="http://schemas.openxmlformats.org/drawingml/2006/main" xmlns:r="http://schemas.openxmlformats.org/officeDocument/2006/relationships" xmlns:p="http://schemas.openxmlformats.org/presentationml/2006/main">
  <p:tag name="AGENDA_2" val="-1"/>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RENPY_FeTOFjo27EtZ2ys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LAFLd1_5FQ6KpuN_Putpu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CkMzpc.S.gndN7FxcoG_1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LAFLd1_5FQ6KpuN_Putpu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CkMzpc.S.gndN7FxcoG_1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CkMzpc.S.gndN7FxcoG_1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CkMzpc.S.gndN7FxcoG_1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CkMzpc.S.gndN7FxcoG_1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LAFLd1_5FQ6KpuN_Putpu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CkMzpc.S.gndN7FxcoG_1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LAFLd1_5FQ6KpuN_Putpu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4P81_sSS4EMeBQDeuuAFB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zMSd_BT21Gr7WyVnIBiEt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LAFLd1_5FQ6KpuN_Putpu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4P81_sSS4EMeBQDeuuAFB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4P81_sSS4EMeBQDeuuAFB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4P81_sSS4EMeBQDeuuAFB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4P81_sSS4EMeBQDeuuAFB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4P81_sSS4EMeBQDeuuAFB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4P81_sSS4EMeBQDeuuAFB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CkMzpc.S.gndN7FxcoG_1A"/>
</p:tagLst>
</file>

<file path=ppt/tags/tag9.xml><?xml version="1.0" encoding="utf-8"?>
<p:tagLst xmlns:a="http://schemas.openxmlformats.org/drawingml/2006/main" xmlns:r="http://schemas.openxmlformats.org/officeDocument/2006/relationships" xmlns:p="http://schemas.openxmlformats.org/presentationml/2006/main">
  <p:tag name="AGENDA_1_ASSOC" val="-1"/>
</p:tagLst>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6E7678"/>
      </a:dk2>
      <a:lt2>
        <a:srgbClr val="E7E6E6"/>
      </a:lt2>
      <a:accent1>
        <a:srgbClr val="EB0000"/>
      </a:accent1>
      <a:accent2>
        <a:srgbClr val="DEEDF1"/>
      </a:accent2>
      <a:accent3>
        <a:srgbClr val="9D3566"/>
      </a:accent3>
      <a:accent4>
        <a:srgbClr val="62B967"/>
      </a:accent4>
      <a:accent5>
        <a:srgbClr val="1AB2BB"/>
      </a:accent5>
      <a:accent6>
        <a:srgbClr val="FFCB32"/>
      </a:accent6>
      <a:hlink>
        <a:srgbClr val="3265FF"/>
      </a:hlink>
      <a:folHlink>
        <a:srgbClr val="954F72"/>
      </a:folHlink>
    </a:clrScheme>
    <a:fontScheme name="Personalizado 6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BVA_Powerpoint_Template_Arial_16-10">
  <a:themeElements>
    <a:clrScheme name="BBVA CORONITA">
      <a:dk1>
        <a:srgbClr val="004481"/>
      </a:dk1>
      <a:lt1>
        <a:srgbClr val="FFFFFF"/>
      </a:lt1>
      <a:dk2>
        <a:srgbClr val="0A5FB4"/>
      </a:dk2>
      <a:lt2>
        <a:srgbClr val="121212"/>
      </a:lt2>
      <a:accent1>
        <a:srgbClr val="2A86CA"/>
      </a:accent1>
      <a:accent2>
        <a:srgbClr val="5BBEFF"/>
      </a:accent2>
      <a:accent3>
        <a:srgbClr val="2DCCCD"/>
      </a:accent3>
      <a:accent4>
        <a:srgbClr val="072146"/>
      </a:accent4>
      <a:accent5>
        <a:srgbClr val="D8BE75"/>
      </a:accent5>
      <a:accent6>
        <a:srgbClr val="F7893B"/>
      </a:accent6>
      <a:hlink>
        <a:srgbClr val="004481"/>
      </a:hlink>
      <a:folHlink>
        <a:srgbClr val="072146"/>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spPr>
      <a:bodyPr wrap="none" lIns="0" tIns="0" rIns="0" bIns="0" rtlCol="0" anchor="ctr">
        <a:noAutofit/>
      </a:bodyPr>
      <a:lstStyle>
        <a:defPPr algn="ctr">
          <a:defRPr u="none" dirty="0">
            <a:solidFill>
              <a:schemeClr val="bg1"/>
            </a:solidFill>
            <a:latin typeface="+mj-lt"/>
          </a:defRPr>
        </a:defPPr>
      </a:lstStyle>
    </a:spDef>
    <a:lnDef>
      <a:spPr>
        <a:ln w="3175">
          <a:solidFill>
            <a:srgbClr val="A6AAA8"/>
          </a:solidFill>
          <a:miter lim="400000"/>
        </a:ln>
      </a:spPr>
      <a:bodyPr/>
      <a:lstStyle/>
    </a:lnDef>
    <a:txDef>
      <a:spPr>
        <a:noFill/>
      </a:spPr>
      <a:bodyPr wrap="square" lIns="0" tIns="0" rIns="0" bIns="0" rtlCol="0">
        <a:noAutofit/>
      </a:bodyPr>
      <a:lstStyle>
        <a:defPPr>
          <a:defRPr sz="2000" u="none" dirty="0">
            <a:solidFill>
              <a:schemeClr val="tx2"/>
            </a:solidFill>
            <a:latin typeface="+mn-lt"/>
          </a:defRPr>
        </a:defPPr>
      </a:lstStyle>
    </a:txDef>
  </a:objectDefaults>
  <a:extraClrSchemeLst>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3">
        <a:dk1>
          <a:srgbClr val="094FA4"/>
        </a:dk1>
        <a:lt1>
          <a:srgbClr val="FFFFFF"/>
        </a:lt1>
        <a:dk2>
          <a:srgbClr val="88D1F2"/>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3EB6B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CB Default 16x9">
  <a:themeElements>
    <a:clrScheme name="___FINAL___ECB___">
      <a:dk1>
        <a:srgbClr val="585858"/>
      </a:dk1>
      <a:lt1>
        <a:srgbClr val="FFFFFF"/>
      </a:lt1>
      <a:dk2>
        <a:srgbClr val="003399"/>
      </a:dk2>
      <a:lt2>
        <a:srgbClr val="BEBEBE"/>
      </a:lt2>
      <a:accent1>
        <a:srgbClr val="003399"/>
      </a:accent1>
      <a:accent2>
        <a:srgbClr val="4078B8"/>
      </a:accent2>
      <a:accent3>
        <a:srgbClr val="AF7598"/>
      </a:accent3>
      <a:accent4>
        <a:srgbClr val="682E32"/>
      </a:accent4>
      <a:accent5>
        <a:srgbClr val="EAC568"/>
      </a:accent5>
      <a:accent6>
        <a:srgbClr val="77B37F"/>
      </a:accent6>
      <a:hlink>
        <a:srgbClr val="5FA3DB"/>
      </a:hlink>
      <a:folHlink>
        <a:srgbClr val="A50021"/>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ECB Default 16x9">
  <a:themeElements>
    <a:clrScheme name="___FINAL___ECB___">
      <a:dk1>
        <a:srgbClr val="585858"/>
      </a:dk1>
      <a:lt1>
        <a:srgbClr val="FFFFFF"/>
      </a:lt1>
      <a:dk2>
        <a:srgbClr val="003399"/>
      </a:dk2>
      <a:lt2>
        <a:srgbClr val="BEBEBE"/>
      </a:lt2>
      <a:accent1>
        <a:srgbClr val="003399"/>
      </a:accent1>
      <a:accent2>
        <a:srgbClr val="4078B8"/>
      </a:accent2>
      <a:accent3>
        <a:srgbClr val="AF7598"/>
      </a:accent3>
      <a:accent4>
        <a:srgbClr val="682E32"/>
      </a:accent4>
      <a:accent5>
        <a:srgbClr val="EAC568"/>
      </a:accent5>
      <a:accent6>
        <a:srgbClr val="77B37F"/>
      </a:accent6>
      <a:hlink>
        <a:srgbClr val="5FA3DB"/>
      </a:hlink>
      <a:folHlink>
        <a:srgbClr val="A50021"/>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3223</TotalTime>
  <Words>3210</Words>
  <Application>Microsoft Office PowerPoint</Application>
  <PresentationFormat>Widescreen</PresentationFormat>
  <Paragraphs>313</Paragraphs>
  <Slides>21</Slides>
  <Notes>21</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21</vt:i4>
      </vt:variant>
    </vt:vector>
  </HeadingPairs>
  <TitlesOfParts>
    <vt:vector size="35" baseType="lpstr">
      <vt:lpstr>Arial</vt:lpstr>
      <vt:lpstr>Arial Black</vt:lpstr>
      <vt:lpstr>BBVA Office Book</vt:lpstr>
      <vt:lpstr>BentonSansBBVA Book</vt:lpstr>
      <vt:lpstr>BentonSansBBVA Medium</vt:lpstr>
      <vt:lpstr>Calibri</vt:lpstr>
      <vt:lpstr>Courier New</vt:lpstr>
      <vt:lpstr>Times</vt:lpstr>
      <vt:lpstr>Wingdings</vt:lpstr>
      <vt:lpstr>Tema de Office</vt:lpstr>
      <vt:lpstr>BBVA_Powerpoint_Template_Arial_16-10</vt:lpstr>
      <vt:lpstr>ECB Default 16x9</vt:lpstr>
      <vt:lpstr>1_ECB Default 16x9</vt:lpstr>
      <vt:lpstr>Diapositiva de think-cell</vt:lpstr>
      <vt:lpstr> Working group on euro risk-free rates </vt:lpstr>
      <vt:lpstr>PowerPoint Presentation</vt:lpstr>
      <vt:lpstr> Background</vt:lpstr>
      <vt:lpstr>PowerPoint Presentation</vt:lpstr>
      <vt:lpstr>PowerPoint Presentation</vt:lpstr>
      <vt:lpstr>PowerPoint Presentation</vt:lpstr>
      <vt:lpstr>PowerPoint Presentation</vt:lpstr>
      <vt:lpstr> Objective and scope of public consultations</vt:lpstr>
      <vt:lpstr>PowerPoint Presentation</vt:lpstr>
      <vt:lpstr> Public consultation on  EURIBOR fallback trigger events</vt:lpstr>
      <vt:lpstr>PowerPoint Presentation</vt:lpstr>
      <vt:lpstr>PowerPoint Presentation</vt:lpstr>
      <vt:lpstr>PowerPoint Presentation</vt:lpstr>
      <vt:lpstr> Public consultation on  EURIBOR fallback measures for cash products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Power Point SANTANDER</dc:title>
  <dc:creator>Presentalia (info@presentalia.com)</dc:creator>
  <cp:keywords>NOT-APPL</cp:keywords>
  <dc:description>NOT-APPL</dc:description>
  <cp:lastModifiedBy>Steinkamp, Letycja</cp:lastModifiedBy>
  <cp:revision>824</cp:revision>
  <cp:lastPrinted>2019-09-18T14:27:40Z</cp:lastPrinted>
  <dcterms:created xsi:type="dcterms:W3CDTF">2018-03-19T11:10:43Z</dcterms:created>
  <dcterms:modified xsi:type="dcterms:W3CDTF">2020-12-02T09:06:28Z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NOT-APPL</vt:lpwstr>
  </property>
  <property fmtid="{D5CDD505-2E9C-101B-9397-08002B2CF9AE}" pid="3" name="Source">
    <vt:lpwstr>External</vt:lpwstr>
  </property>
  <property fmtid="{D5CDD505-2E9C-101B-9397-08002B2CF9AE}" pid="4" name="Footers">
    <vt:lpwstr>External No Footers</vt:lpwstr>
  </property>
  <property fmtid="{D5CDD505-2E9C-101B-9397-08002B2CF9AE}" pid="5" name="DocClassification">
    <vt:lpwstr>CLANOTAPP</vt:lpwstr>
  </property>
  <property fmtid="{D5CDD505-2E9C-101B-9397-08002B2CF9AE}" pid="6" name="MSIP_Label_41b88ec2-a72b-4523-9e84-0458a1764731_Enabled">
    <vt:lpwstr>True</vt:lpwstr>
  </property>
  <property fmtid="{D5CDD505-2E9C-101B-9397-08002B2CF9AE}" pid="7" name="MSIP_Label_41b88ec2-a72b-4523-9e84-0458a1764731_SiteId">
    <vt:lpwstr>35595a02-4d6d-44ac-99e1-f9ab4cd872db</vt:lpwstr>
  </property>
  <property fmtid="{D5CDD505-2E9C-101B-9397-08002B2CF9AE}" pid="8" name="MSIP_Label_41b88ec2-a72b-4523-9e84-0458a1764731_Owner">
    <vt:lpwstr>n76422@gruposantander.com</vt:lpwstr>
  </property>
  <property fmtid="{D5CDD505-2E9C-101B-9397-08002B2CF9AE}" pid="9" name="MSIP_Label_41b88ec2-a72b-4523-9e84-0458a1764731_SetDate">
    <vt:lpwstr>2020-02-12T12:13:33.0979512Z</vt:lpwstr>
  </property>
  <property fmtid="{D5CDD505-2E9C-101B-9397-08002B2CF9AE}" pid="10" name="MSIP_Label_41b88ec2-a72b-4523-9e84-0458a1764731_Name">
    <vt:lpwstr>Public</vt:lpwstr>
  </property>
  <property fmtid="{D5CDD505-2E9C-101B-9397-08002B2CF9AE}" pid="11" name="MSIP_Label_41b88ec2-a72b-4523-9e84-0458a1764731_Application">
    <vt:lpwstr>Microsoft Azure Information Protection</vt:lpwstr>
  </property>
  <property fmtid="{D5CDD505-2E9C-101B-9397-08002B2CF9AE}" pid="12" name="MSIP_Label_41b88ec2-a72b-4523-9e84-0458a1764731_ActionId">
    <vt:lpwstr>89c3cf0f-d8d7-4715-b9a0-b67989e9a9aa</vt:lpwstr>
  </property>
  <property fmtid="{D5CDD505-2E9C-101B-9397-08002B2CF9AE}" pid="13" name="MSIP_Label_41b88ec2-a72b-4523-9e84-0458a1764731_Extended_MSFT_Method">
    <vt:lpwstr>Manual</vt:lpwstr>
  </property>
  <property fmtid="{D5CDD505-2E9C-101B-9397-08002B2CF9AE}" pid="14" name="Sensitivity">
    <vt:lpwstr>Public</vt:lpwstr>
  </property>
</Properties>
</file>