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heme/themeOverride1.xml" ContentType="application/vnd.openxmlformats-officedocument.themeOverr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3" r:id="rId1"/>
    <p:sldMasterId id="2147483667" r:id="rId2"/>
  </p:sldMasterIdLst>
  <p:notesMasterIdLst>
    <p:notesMasterId r:id="rId16"/>
  </p:notesMasterIdLst>
  <p:handoutMasterIdLst>
    <p:handoutMasterId r:id="rId17"/>
  </p:handoutMasterIdLst>
  <p:sldIdLst>
    <p:sldId id="298" r:id="rId3"/>
    <p:sldId id="285" r:id="rId4"/>
    <p:sldId id="310" r:id="rId5"/>
    <p:sldId id="309" r:id="rId6"/>
    <p:sldId id="308" r:id="rId7"/>
    <p:sldId id="307" r:id="rId8"/>
    <p:sldId id="311" r:id="rId9"/>
    <p:sldId id="312" r:id="rId10"/>
    <p:sldId id="313" r:id="rId11"/>
    <p:sldId id="314" r:id="rId12"/>
    <p:sldId id="316" r:id="rId13"/>
    <p:sldId id="317" r:id="rId14"/>
    <p:sldId id="274" r:id="rId15"/>
  </p:sldIdLst>
  <p:sldSz cx="9144000" cy="6858000" type="screen4x3"/>
  <p:notesSz cx="6794500" cy="9931400"/>
  <p:defaultTex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521415D9-36F7-43E2-AB2F-B90AF26B5E84}">
      <p14:sectionLst xmlns:p14="http://schemas.microsoft.com/office/powerpoint/2010/main">
        <p14:section name="Default Section" id="{640F8EC0-2C5F-4D36-82AA-7374995F991A}">
          <p14:sldIdLst>
            <p14:sldId id="298"/>
            <p14:sldId id="285"/>
            <p14:sldId id="310"/>
            <p14:sldId id="309"/>
            <p14:sldId id="308"/>
            <p14:sldId id="307"/>
            <p14:sldId id="311"/>
            <p14:sldId id="312"/>
            <p14:sldId id="313"/>
            <p14:sldId id="314"/>
            <p14:sldId id="316"/>
            <p14:sldId id="317"/>
            <p14:sldId id="274"/>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Nunes, Marina" initials="NM" lastIdx="8" clrIdx="0"/>
  <p:cmAuthor id="1" name="Koenig, Ferdinand" initials="KF" lastIdx="0" clrIdx="1"/>
  <p:cmAuthor id="2" name="User" initials="U" lastIdx="7"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99"/>
    <a:srgbClr val="D9D9D9"/>
    <a:srgbClr val="B7CAE9"/>
    <a:srgbClr val="FF0000"/>
    <a:srgbClr val="00863D"/>
    <a:srgbClr val="33CCFF"/>
    <a:srgbClr val="05BEFF"/>
    <a:srgbClr val="00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8550" autoAdjust="0"/>
    <p:restoredTop sz="77826" autoAdjust="0"/>
  </p:normalViewPr>
  <p:slideViewPr>
    <p:cSldViewPr>
      <p:cViewPr>
        <p:scale>
          <a:sx n="70" d="100"/>
          <a:sy n="70" d="100"/>
        </p:scale>
        <p:origin x="-859" y="-58"/>
      </p:cViewPr>
      <p:guideLst>
        <p:guide orient="horz" pos="2160"/>
        <p:guide pos="2880"/>
      </p:guideLst>
    </p:cSldViewPr>
  </p:slideViewPr>
  <p:outlineViewPr>
    <p:cViewPr>
      <p:scale>
        <a:sx n="100" d="100"/>
        <a:sy n="100" d="100"/>
      </p:scale>
      <p:origin x="0" y="0"/>
    </p:cViewPr>
  </p:outlineViewPr>
  <p:notesTextViewPr>
    <p:cViewPr>
      <p:scale>
        <a:sx n="100" d="100"/>
        <a:sy n="100" d="100"/>
      </p:scale>
      <p:origin x="0" y="0"/>
    </p:cViewPr>
  </p:notesTextViewPr>
  <p:sorterViewPr>
    <p:cViewPr>
      <p:scale>
        <a:sx n="90" d="100"/>
        <a:sy n="90" d="100"/>
      </p:scale>
      <p:origin x="0" y="0"/>
    </p:cViewPr>
  </p:sorterViewPr>
  <p:notesViewPr>
    <p:cSldViewPr>
      <p:cViewPr varScale="1">
        <p:scale>
          <a:sx n="87" d="100"/>
          <a:sy n="87" d="100"/>
        </p:scale>
        <p:origin x="-3756" y="-84"/>
      </p:cViewPr>
      <p:guideLst>
        <p:guide orient="horz" pos="3128"/>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commentAuthors" Target="commentAuthors.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0" y="0"/>
            <a:ext cx="2944283" cy="49657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fr-FR"/>
          </a:p>
        </p:txBody>
      </p:sp>
      <p:sp>
        <p:nvSpPr>
          <p:cNvPr id="6147" name="Rectangle 3"/>
          <p:cNvSpPr>
            <a:spLocks noGrp="1" noChangeArrowheads="1"/>
          </p:cNvSpPr>
          <p:nvPr>
            <p:ph type="dt" sz="quarter" idx="1"/>
          </p:nvPr>
        </p:nvSpPr>
        <p:spPr bwMode="auto">
          <a:xfrm>
            <a:off x="3848645" y="0"/>
            <a:ext cx="2944283" cy="49657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fr-FR"/>
          </a:p>
        </p:txBody>
      </p:sp>
      <p:sp>
        <p:nvSpPr>
          <p:cNvPr id="6148" name="Rectangle 4"/>
          <p:cNvSpPr>
            <a:spLocks noGrp="1" noChangeArrowheads="1"/>
          </p:cNvSpPr>
          <p:nvPr>
            <p:ph type="ftr" sz="quarter" idx="2"/>
          </p:nvPr>
        </p:nvSpPr>
        <p:spPr bwMode="auto">
          <a:xfrm>
            <a:off x="0" y="9433106"/>
            <a:ext cx="2944283" cy="49657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fr-FR"/>
          </a:p>
        </p:txBody>
      </p:sp>
      <p:sp>
        <p:nvSpPr>
          <p:cNvPr id="6149" name="Rectangle 5"/>
          <p:cNvSpPr>
            <a:spLocks noGrp="1" noChangeArrowheads="1"/>
          </p:cNvSpPr>
          <p:nvPr>
            <p:ph type="sldNum" sz="quarter" idx="3"/>
          </p:nvPr>
        </p:nvSpPr>
        <p:spPr bwMode="auto">
          <a:xfrm>
            <a:off x="3848645" y="9433106"/>
            <a:ext cx="2944283" cy="49657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D1A6A458-98C0-4029-9658-99FDA687BCC8}" type="slidenum">
              <a:rPr lang="fr-FR"/>
              <a:pPr>
                <a:defRPr/>
              </a:pPr>
              <a:t>‹#›</a:t>
            </a:fld>
            <a:endParaRPr lang="fr-FR"/>
          </a:p>
        </p:txBody>
      </p:sp>
    </p:spTree>
    <p:extLst>
      <p:ext uri="{BB962C8B-B14F-4D97-AF65-F5344CB8AC3E}">
        <p14:creationId xmlns:p14="http://schemas.microsoft.com/office/powerpoint/2010/main" val="21694140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hdr" sz="quarter"/>
          </p:nvPr>
        </p:nvSpPr>
        <p:spPr bwMode="auto">
          <a:xfrm>
            <a:off x="0" y="0"/>
            <a:ext cx="2944283" cy="49657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fr-FR"/>
          </a:p>
        </p:txBody>
      </p:sp>
      <p:sp>
        <p:nvSpPr>
          <p:cNvPr id="11267" name="Rectangle 3"/>
          <p:cNvSpPr>
            <a:spLocks noGrp="1" noChangeArrowheads="1"/>
          </p:cNvSpPr>
          <p:nvPr>
            <p:ph type="dt" idx="1"/>
          </p:nvPr>
        </p:nvSpPr>
        <p:spPr bwMode="auto">
          <a:xfrm>
            <a:off x="3848645" y="0"/>
            <a:ext cx="2944283" cy="49657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fr-FR"/>
          </a:p>
        </p:txBody>
      </p:sp>
      <p:sp>
        <p:nvSpPr>
          <p:cNvPr id="16388" name="Rectangle 4"/>
          <p:cNvSpPr>
            <a:spLocks noGrp="1" noRot="1" noChangeAspect="1" noChangeArrowheads="1" noTextEdit="1"/>
          </p:cNvSpPr>
          <p:nvPr>
            <p:ph type="sldImg" idx="2"/>
          </p:nvPr>
        </p:nvSpPr>
        <p:spPr bwMode="auto">
          <a:xfrm>
            <a:off x="914400" y="744538"/>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9" name="Rectangle 5"/>
          <p:cNvSpPr>
            <a:spLocks noGrp="1" noChangeArrowheads="1"/>
          </p:cNvSpPr>
          <p:nvPr>
            <p:ph type="body" sz="quarter" idx="3"/>
          </p:nvPr>
        </p:nvSpPr>
        <p:spPr bwMode="auto">
          <a:xfrm>
            <a:off x="679450" y="4717415"/>
            <a:ext cx="5435600" cy="446913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fr-FR" noProof="0" smtClean="0"/>
              <a:t>Cliquez pour modifier les styles du texte du masque</a:t>
            </a:r>
          </a:p>
          <a:p>
            <a:pPr lvl="1"/>
            <a:r>
              <a:rPr lang="fr-FR" noProof="0" smtClean="0"/>
              <a:t>Deuxième niveau</a:t>
            </a:r>
          </a:p>
          <a:p>
            <a:pPr lvl="2"/>
            <a:r>
              <a:rPr lang="fr-FR" noProof="0" smtClean="0"/>
              <a:t>Troisième niveau</a:t>
            </a:r>
          </a:p>
          <a:p>
            <a:pPr lvl="3"/>
            <a:r>
              <a:rPr lang="fr-FR" noProof="0" smtClean="0"/>
              <a:t>Quatrième niveau</a:t>
            </a:r>
          </a:p>
          <a:p>
            <a:pPr lvl="4"/>
            <a:r>
              <a:rPr lang="fr-FR" noProof="0" smtClean="0"/>
              <a:t>Cinquième niveau</a:t>
            </a:r>
          </a:p>
        </p:txBody>
      </p:sp>
      <p:sp>
        <p:nvSpPr>
          <p:cNvPr id="11270" name="Rectangle 6"/>
          <p:cNvSpPr>
            <a:spLocks noGrp="1" noChangeArrowheads="1"/>
          </p:cNvSpPr>
          <p:nvPr>
            <p:ph type="ftr" sz="quarter" idx="4"/>
          </p:nvPr>
        </p:nvSpPr>
        <p:spPr bwMode="auto">
          <a:xfrm>
            <a:off x="0" y="9433106"/>
            <a:ext cx="2944283" cy="49657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fr-FR"/>
          </a:p>
        </p:txBody>
      </p:sp>
      <p:sp>
        <p:nvSpPr>
          <p:cNvPr id="11271" name="Rectangle 7"/>
          <p:cNvSpPr>
            <a:spLocks noGrp="1" noChangeArrowheads="1"/>
          </p:cNvSpPr>
          <p:nvPr>
            <p:ph type="sldNum" sz="quarter" idx="5"/>
          </p:nvPr>
        </p:nvSpPr>
        <p:spPr bwMode="auto">
          <a:xfrm>
            <a:off x="3848645" y="9433106"/>
            <a:ext cx="2944283" cy="49657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28BBE0B8-E5E5-4310-BF04-57A2A6E65950}" type="slidenum">
              <a:rPr lang="fr-FR"/>
              <a:pPr>
                <a:defRPr/>
              </a:pPr>
              <a:t>‹#›</a:t>
            </a:fld>
            <a:endParaRPr lang="fr-FR"/>
          </a:p>
        </p:txBody>
      </p:sp>
    </p:spTree>
    <p:extLst>
      <p:ext uri="{BB962C8B-B14F-4D97-AF65-F5344CB8AC3E}">
        <p14:creationId xmlns:p14="http://schemas.microsoft.com/office/powerpoint/2010/main" val="23783201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nowe-banknoty-euro.eu/" TargetMode="External"/><Relationship Id="rId2" Type="http://schemas.openxmlformats.org/officeDocument/2006/relationships/slide" Target="../slides/slide1.xml"/><Relationship Id="rId1" Type="http://schemas.openxmlformats.org/officeDocument/2006/relationships/notesMaster" Target="../notesMasters/notesMaster1.xml"/><Relationship Id="rId4" Type="http://schemas.openxmlformats.org/officeDocument/2006/relationships/hyperlink" Target="https://www.ecb.europa.eu/euro/html/index.pl.html" TargetMode="Externa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www.nowe-banknoty-euro.eu/"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nowe-banknoty-euro.eu/Monety-euro/Monety-euro2/Strony-wsp%C3%B3lne/1%C2%A0cent" TargetMode="External"/><Relationship Id="rId2" Type="http://schemas.openxmlformats.org/officeDocument/2006/relationships/slide" Target="../slides/slide2.xml"/><Relationship Id="rId1" Type="http://schemas.openxmlformats.org/officeDocument/2006/relationships/notesMaster" Target="../notesMasters/notesMaster1.xml"/><Relationship Id="rId4" Type="http://schemas.openxmlformats.org/officeDocument/2006/relationships/hyperlink" Target="http://www.nowe-banknoty-euro.eu/Edukacja-i-publikacje/Z-jakiego-kraju-jest-ta-moneta"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nowe-banknoty-euro.eu/Seria-%E2%80%9EEuropa%E2%80%9D/Mit-o-Europie"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l-PL" dirty="0" smtClean="0"/>
              <a:t>Przygotowaliśmy tę prezentację jako pomoc dla nauczycieli, kiedy będą mówić na lekcji o banknotach i monetach euro. Do każdego slajdu są dołączone wyjaśnienia. Można korzystać z całej prezentacji lub pojedynczych slajdów. Mamy nadzieję, że okaże się przydatna. </a:t>
            </a:r>
          </a:p>
          <a:p>
            <a:endParaRPr lang="pl-PL" dirty="0" smtClean="0"/>
          </a:p>
          <a:p>
            <a:r>
              <a:rPr lang="pl-PL" dirty="0" smtClean="0"/>
              <a:t>Więcej informacji o banknotach i monetach euro można znaleźć na stronach </a:t>
            </a:r>
            <a:r>
              <a:rPr lang="pl-PL" u="sng" dirty="0" smtClean="0">
                <a:hlinkClick r:id="rId3"/>
              </a:rPr>
              <a:t>http://www.nowe-banknoty-euro.eu/</a:t>
            </a:r>
            <a:r>
              <a:rPr lang="pl-PL" dirty="0" smtClean="0"/>
              <a:t> oraz </a:t>
            </a:r>
            <a:r>
              <a:rPr lang="pl-PL" u="sng" dirty="0" smtClean="0">
                <a:hlinkClick r:id="rId4"/>
              </a:rPr>
              <a:t>https://www.ecb.europa.eu/euro/html/index.pl.html</a:t>
            </a:r>
            <a:r>
              <a:rPr lang="pl-PL" dirty="0" smtClean="0"/>
              <a:t>. </a:t>
            </a:r>
            <a:endParaRPr lang="pl-PL"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txBox="1">
            <a:spLocks noGrp="1" noChangeArrowheads="1"/>
          </p:cNvSpPr>
          <p:nvPr/>
        </p:nvSpPr>
        <p:spPr bwMode="auto">
          <a:xfrm>
            <a:off x="3848645" y="9433106"/>
            <a:ext cx="2944283" cy="496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08B35572-1195-4CE3-9377-827311533DBA}" type="slidenum">
              <a:rPr lang="fr-FR" altLang="de-DE"/>
              <a:pPr algn="r" eaLnBrk="1" hangingPunct="1">
                <a:spcBef>
                  <a:spcPct val="0"/>
                </a:spcBef>
              </a:pPr>
              <a:t>10</a:t>
            </a:fld>
            <a:endParaRPr lang="fr-FR" altLang="de-DE"/>
          </a:p>
        </p:txBody>
      </p:sp>
      <p:sp>
        <p:nvSpPr>
          <p:cNvPr id="23555" name="Rectangle 2"/>
          <p:cNvSpPr>
            <a:spLocks noGrp="1" noRot="1" noChangeAspect="1" noChangeArrowheads="1" noTextEdit="1"/>
          </p:cNvSpPr>
          <p:nvPr>
            <p:ph type="sldImg"/>
          </p:nvPr>
        </p:nvSpPr>
        <p:spPr>
          <a:ln/>
        </p:spPr>
      </p:sp>
      <p:sp>
        <p:nvSpPr>
          <p:cNvPr id="23556" name="Rectangle 3"/>
          <p:cNvSpPr>
            <a:spLocks noGrp="1" noChangeArrowheads="1"/>
          </p:cNvSpPr>
          <p:nvPr>
            <p:ph type="body" idx="1"/>
          </p:nvPr>
        </p:nvSpPr>
        <p:spPr>
          <a:xfrm>
            <a:off x="905934" y="4717415"/>
            <a:ext cx="4982633" cy="446913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pl-PL" altLang="de-DE" dirty="0" smtClean="0"/>
              <a:t>Po kliknięciu banknotu 20 euro można obejrzeć film instruktażowy pokazujący, jak sprawdzić zabezpieczenia pod kątem. </a:t>
            </a:r>
            <a:endParaRPr lang="de-DE" altLang="de-DE"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a:ln/>
        </p:spPr>
      </p:sp>
      <p:sp>
        <p:nvSpPr>
          <p:cNvPr id="2457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l-PL" sz="1200" kern="1200" dirty="0" smtClean="0">
                <a:solidFill>
                  <a:schemeClr val="tx1"/>
                </a:solidFill>
                <a:effectLst/>
                <a:latin typeface="Arial" charset="0"/>
                <a:ea typeface="+mn-ea"/>
                <a:cs typeface="+mn-cs"/>
              </a:rPr>
              <a:t>Na tym slajdzie należy samodzielnie skonstruować banknot przez umieszczenie zabezpieczeń w odpowiednich miejscach. </a:t>
            </a:r>
          </a:p>
          <a:p>
            <a:endParaRPr lang="en-GB" sz="1200" kern="1200" dirty="0">
              <a:solidFill>
                <a:schemeClr val="tx1"/>
              </a:solidFill>
              <a:effectLst/>
              <a:latin typeface="Arial" charset="0"/>
              <a:ea typeface="+mn-ea"/>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521349E4-BAC8-4D6B-946F-21545D2E6F0F}" type="slidenum">
              <a:rPr lang="fr-FR" altLang="de-DE" smtClean="0"/>
              <a:pPr eaLnBrk="1" hangingPunct="1">
                <a:spcBef>
                  <a:spcPct val="0"/>
                </a:spcBef>
              </a:pPr>
              <a:t>12</a:t>
            </a:fld>
            <a:endParaRPr lang="fr-FR" altLang="de-DE" smtClean="0"/>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l-PL" sz="1200" b="0" i="0" u="none" strike="noStrike" kern="1200" dirty="0" smtClean="0">
                <a:solidFill>
                  <a:schemeClr val="tx1"/>
                </a:solidFill>
                <a:effectLst/>
                <a:latin typeface="Arial" charset="0"/>
                <a:ea typeface="+mn-ea"/>
                <a:cs typeface="+mn-cs"/>
              </a:rPr>
              <a:t>Odpowiedzialność za euro spoczywa na Europejskim Banku Centralnym i bankach centralnych wszystkich państw należących do strefy euro. </a:t>
            </a:r>
            <a:r>
              <a:rPr lang="pl-PL" sz="1200" b="0" i="0" u="none" strike="noStrike" kern="1200" smtClean="0">
                <a:solidFill>
                  <a:schemeClr val="tx1"/>
                </a:solidFill>
                <a:effectLst/>
                <a:latin typeface="Arial" charset="0"/>
                <a:ea typeface="+mn-ea"/>
                <a:cs typeface="+mn-cs"/>
              </a:rPr>
              <a:t>Europejski Bank Centralny mieści się w Niemczech, we Frankfurcie nad Menem, zaś krajowe banki centralne przeważnie mają siedzibę w stolicy.</a:t>
            </a:r>
            <a:r>
              <a:rPr lang="pl-PL" smtClean="0"/>
              <a:t> </a:t>
            </a:r>
            <a:endParaRPr lang="en-GB" sz="1200" kern="1200" dirty="0">
              <a:solidFill>
                <a:schemeClr val="tx1"/>
              </a:solidFill>
              <a:effectLst/>
              <a:latin typeface="Arial" charset="0"/>
              <a:ea typeface="+mn-ea"/>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spect="1" noChangeArrowheads="1" noTextEdit="1"/>
          </p:cNvSpPr>
          <p:nvPr>
            <p:ph type="sldImg"/>
          </p:nvPr>
        </p:nvSpPr>
        <p:spPr>
          <a:ln/>
        </p:spPr>
      </p:sp>
      <p:sp>
        <p:nvSpPr>
          <p:cNvPr id="2560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pl-PL" sz="1200" kern="1200" dirty="0" smtClean="0">
                <a:solidFill>
                  <a:schemeClr val="tx1"/>
                </a:solidFill>
                <a:effectLst/>
                <a:latin typeface="Arial" charset="0"/>
                <a:ea typeface="+mn-ea"/>
                <a:cs typeface="+mn-cs"/>
              </a:rPr>
              <a:t>Zagraj w EURO RUN na stronie </a:t>
            </a:r>
            <a:r>
              <a:rPr lang="pl-PL" u="sng" dirty="0" smtClean="0">
                <a:hlinkClick r:id="rId3"/>
              </a:rPr>
              <a:t>www.nowe-banknoty-euro.eu</a:t>
            </a:r>
            <a:r>
              <a:rPr lang="pl-PL" sz="1200" kern="1200" dirty="0" smtClean="0">
                <a:solidFill>
                  <a:schemeClr val="tx1"/>
                </a:solidFill>
                <a:effectLst/>
                <a:latin typeface="Arial" charset="0"/>
                <a:ea typeface="+mn-ea"/>
                <a:cs typeface="+mn-cs"/>
              </a:rPr>
              <a:t>.  </a:t>
            </a:r>
          </a:p>
          <a:p>
            <a:pPr marL="0" marR="0" indent="0" algn="l" defTabSz="914400" rtl="0" eaLnBrk="0" fontAlgn="base" latinLnBrk="0" hangingPunct="0">
              <a:lnSpc>
                <a:spcPct val="100000"/>
              </a:lnSpc>
              <a:spcBef>
                <a:spcPct val="30000"/>
              </a:spcBef>
              <a:spcAft>
                <a:spcPct val="0"/>
              </a:spcAft>
              <a:buClrTx/>
              <a:buSzTx/>
              <a:buFontTx/>
              <a:buNone/>
              <a:tabLst/>
              <a:defRPr/>
            </a:pPr>
            <a:endParaRPr lang="pl-PL" sz="1200" kern="1200" dirty="0" smtClean="0">
              <a:solidFill>
                <a:schemeClr val="tx1"/>
              </a:solidFill>
              <a:effectLst/>
              <a:latin typeface="Arial"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pl-PL" sz="1200" kern="1200" dirty="0" smtClean="0">
                <a:solidFill>
                  <a:schemeClr val="tx1"/>
                </a:solidFill>
                <a:effectLst/>
                <a:latin typeface="Arial" charset="0"/>
                <a:ea typeface="+mn-ea"/>
                <a:cs typeface="+mn-cs"/>
              </a:rPr>
              <a:t>Europejski Bank Centralny i banki centralne państw ze strefy euro organizują konkurs EURO RUN, który będzie trwał od 25 listopada 2015 do 25 lutego 2016. Prosimy zachęcić swoich uczniów do udziału w tym konkursie! Najlepsi gracze otrzymają na pamiątkę banknot 20 euro w specjalnej grawerowanej ramce. </a:t>
            </a:r>
          </a:p>
          <a:p>
            <a:pPr marL="0" marR="0" indent="0" algn="l" defTabSz="914400" rtl="0" eaLnBrk="0" fontAlgn="base" latinLnBrk="0" hangingPunct="0">
              <a:lnSpc>
                <a:spcPct val="100000"/>
              </a:lnSpc>
              <a:spcBef>
                <a:spcPct val="30000"/>
              </a:spcBef>
              <a:spcAft>
                <a:spcPct val="0"/>
              </a:spcAft>
              <a:buClrTx/>
              <a:buSzTx/>
              <a:buFontTx/>
              <a:buNone/>
              <a:tabLst/>
              <a:defRPr/>
            </a:pPr>
            <a:endParaRPr lang="pl-PL" sz="1200" kern="1200" dirty="0" smtClean="0">
              <a:solidFill>
                <a:schemeClr val="tx1"/>
              </a:solidFill>
              <a:effectLst/>
              <a:latin typeface="Arial"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GB" sz="1200" kern="1200" dirty="0" smtClean="0">
              <a:solidFill>
                <a:schemeClr val="tx1"/>
              </a:solidFill>
              <a:effectLst/>
              <a:latin typeface="Arial" charset="0"/>
              <a:ea typeface="+mn-ea"/>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521349E4-BAC8-4D6B-946F-21545D2E6F0F}" type="slidenum">
              <a:rPr lang="fr-FR" altLang="de-DE" smtClean="0"/>
              <a:pPr eaLnBrk="1" hangingPunct="1">
                <a:spcBef>
                  <a:spcPct val="0"/>
                </a:spcBef>
              </a:pPr>
              <a:t>2</a:t>
            </a:fld>
            <a:endParaRPr lang="fr-FR" altLang="de-DE" smtClean="0"/>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l-PL" sz="1200" kern="1200" dirty="0" smtClean="0">
                <a:solidFill>
                  <a:schemeClr val="tx1"/>
                </a:solidFill>
                <a:effectLst/>
                <a:latin typeface="Arial" charset="0"/>
                <a:ea typeface="+mn-ea"/>
                <a:cs typeface="+mn-cs"/>
              </a:rPr>
              <a:t>Każda moneta euro ma stronę „europejską” i stronę „narodową”. Strony europejskie są we wszystkich krajach takie same i przedstawiają mapę Europy. Zaprojektował je Luc Luycx z Królewskiej Mennicy Belgijskiej. Strony narodowe ukazują słynną osobę, budynek lub symbol kojarzące się z danym krajem. Niektóre kraje mają na wszystkich monetach ten sam motyw, inne – różne motywy dla różnych nominałów. Wszystkich monet można używać w każdym kraju strefy euro. </a:t>
            </a:r>
          </a:p>
          <a:p>
            <a:endParaRPr lang="pl-PL" sz="1200" kern="1200" dirty="0" smtClean="0">
              <a:solidFill>
                <a:schemeClr val="tx1"/>
              </a:solidFill>
              <a:effectLst/>
              <a:latin typeface="Arial" charset="0"/>
              <a:ea typeface="+mn-ea"/>
              <a:cs typeface="+mn-cs"/>
            </a:endParaRPr>
          </a:p>
          <a:p>
            <a:r>
              <a:rPr lang="pl-PL" sz="1200" kern="1200" dirty="0" smtClean="0">
                <a:solidFill>
                  <a:schemeClr val="tx1"/>
                </a:solidFill>
                <a:effectLst/>
                <a:latin typeface="Arial" charset="0"/>
                <a:ea typeface="+mn-ea"/>
                <a:cs typeface="+mn-cs"/>
              </a:rPr>
              <a:t>Więcej informacji o monetach można znaleźć na stronie </a:t>
            </a:r>
            <a:r>
              <a:rPr lang="pl-PL" u="sng" noProof="0" dirty="0" smtClean="0">
                <a:hlinkClick r:id="rId3"/>
              </a:rPr>
              <a:t>http://www.nowe-banknoty-euro.eu/Monety-euro/Monety-euro2/Strony-wsp%C3%B3lne/1%C2%A0cent</a:t>
            </a:r>
            <a:r>
              <a:rPr lang="pl-PL" sz="1200" kern="1200" dirty="0" smtClean="0">
                <a:solidFill>
                  <a:schemeClr val="tx1"/>
                </a:solidFill>
                <a:effectLst/>
                <a:latin typeface="Arial" charset="0"/>
                <a:ea typeface="+mn-ea"/>
                <a:cs typeface="+mn-cs"/>
              </a:rPr>
              <a:t>.   </a:t>
            </a:r>
          </a:p>
          <a:p>
            <a:endParaRPr lang="pl-PL" sz="1200" kern="1200" dirty="0" smtClean="0">
              <a:solidFill>
                <a:schemeClr val="tx1"/>
              </a:solidFill>
              <a:effectLst/>
              <a:latin typeface="Arial" charset="0"/>
              <a:ea typeface="+mn-ea"/>
              <a:cs typeface="+mn-cs"/>
            </a:endParaRPr>
          </a:p>
          <a:p>
            <a:r>
              <a:rPr lang="pl-PL" sz="1200" kern="1200" dirty="0" smtClean="0">
                <a:solidFill>
                  <a:schemeClr val="tx1"/>
                </a:solidFill>
                <a:effectLst/>
                <a:latin typeface="Arial" charset="0"/>
                <a:ea typeface="+mn-ea"/>
                <a:cs typeface="+mn-cs"/>
              </a:rPr>
              <a:t>Banknoty i monety euro weszły do obiegu – początkowo w 12 krajach – w 2002 roku. Wprowadzenie euro było największą operacją logistyczną w Europie w ostatnim półwieczu. </a:t>
            </a:r>
          </a:p>
          <a:p>
            <a:endParaRPr lang="pl-PL" sz="1200" kern="1200" dirty="0" smtClean="0">
              <a:solidFill>
                <a:schemeClr val="tx1"/>
              </a:solidFill>
              <a:effectLst/>
              <a:latin typeface="Arial" charset="0"/>
              <a:ea typeface="+mn-ea"/>
              <a:cs typeface="+mn-cs"/>
            </a:endParaRPr>
          </a:p>
          <a:p>
            <a:r>
              <a:rPr lang="pl-PL" sz="1200" b="1" kern="1200" dirty="0" smtClean="0">
                <a:solidFill>
                  <a:schemeClr val="tx1"/>
                </a:solidFill>
                <a:effectLst/>
                <a:latin typeface="Arial" charset="0"/>
                <a:ea typeface="+mn-ea"/>
                <a:cs typeface="+mn-cs"/>
              </a:rPr>
              <a:t>Podpowiedź: </a:t>
            </a:r>
            <a:r>
              <a:rPr lang="pl-PL" sz="1200" kern="1200" dirty="0" smtClean="0">
                <a:solidFill>
                  <a:schemeClr val="tx1"/>
                </a:solidFill>
                <a:effectLst/>
                <a:latin typeface="Arial" charset="0"/>
                <a:ea typeface="+mn-ea"/>
                <a:cs typeface="+mn-cs"/>
              </a:rPr>
              <a:t>Monety na slajdzie dają się przemieszczać. Można poprosić uczniów, żeby pokazali, z którego kraju pochodzą poszczególne monety. Jeśli będą chcieli sprawdzić więcej monet, można im polecić grę „Z jakiego kraju jest ta moneta?” na stronie </a:t>
            </a:r>
            <a:r>
              <a:rPr lang="pl-PL" u="sng" noProof="0" dirty="0" smtClean="0">
                <a:hlinkClick r:id="rId4"/>
              </a:rPr>
              <a:t>http://www.nowe-banknoty-euro.eu/Edukacja-i-publikacje/Z-jakiego-kraju-jest-ta-moneta</a:t>
            </a:r>
            <a:r>
              <a:rPr lang="pl-PL" sz="1200" kern="1200" dirty="0" smtClean="0">
                <a:solidFill>
                  <a:schemeClr val="tx1"/>
                </a:solidFill>
                <a:effectLst/>
                <a:latin typeface="Arial" charset="0"/>
                <a:ea typeface="+mn-ea"/>
                <a:cs typeface="+mn-cs"/>
              </a:rPr>
              <a:t>. </a:t>
            </a:r>
          </a:p>
          <a:p>
            <a:endParaRPr lang="pl-PL" sz="1200" kern="1200" dirty="0" smtClean="0">
              <a:solidFill>
                <a:schemeClr val="tx1"/>
              </a:solidFill>
              <a:effectLst/>
              <a:latin typeface="Arial" charset="0"/>
              <a:ea typeface="+mn-ea"/>
              <a:cs typeface="+mn-cs"/>
            </a:endParaRPr>
          </a:p>
          <a:p>
            <a:r>
              <a:rPr lang="pl-PL" sz="1200" b="1" kern="1200" dirty="0" smtClean="0">
                <a:solidFill>
                  <a:schemeClr val="tx1"/>
                </a:solidFill>
                <a:effectLst/>
                <a:latin typeface="Arial" charset="0"/>
                <a:ea typeface="+mn-ea"/>
                <a:cs typeface="+mn-cs"/>
              </a:rPr>
              <a:t>Informacje o stronach narodowych monet o nominale 1 euro</a:t>
            </a:r>
          </a:p>
          <a:p>
            <a:r>
              <a:rPr lang="pl-PL" sz="1200" b="1" kern="1200" dirty="0" smtClean="0">
                <a:solidFill>
                  <a:schemeClr val="tx1"/>
                </a:solidFill>
                <a:effectLst/>
                <a:latin typeface="Arial" charset="0"/>
                <a:ea typeface="+mn-ea"/>
                <a:cs typeface="+mn-cs"/>
              </a:rPr>
              <a:t>Austria: </a:t>
            </a:r>
            <a:r>
              <a:rPr lang="pl-PL" sz="1200" kern="1200" dirty="0" smtClean="0">
                <a:solidFill>
                  <a:schemeClr val="tx1"/>
                </a:solidFill>
                <a:effectLst/>
                <a:latin typeface="Arial" charset="0"/>
                <a:ea typeface="+mn-ea"/>
                <a:cs typeface="+mn-cs"/>
              </a:rPr>
              <a:t>Moneta 1 euro przedstawia Wolfganga Amadeusza Mozarta, najsłynniejszego kompozytora austriackiego, w nawiązaniu do wizerunku Austrii jako kraju muzyki.</a:t>
            </a:r>
          </a:p>
          <a:p>
            <a:r>
              <a:rPr lang="pl-PL" sz="1200" b="1" kern="1200" dirty="0" smtClean="0">
                <a:solidFill>
                  <a:schemeClr val="tx1"/>
                </a:solidFill>
                <a:effectLst/>
                <a:latin typeface="Arial" charset="0"/>
                <a:ea typeface="+mn-ea"/>
                <a:cs typeface="+mn-cs"/>
              </a:rPr>
              <a:t>Belgia: </a:t>
            </a:r>
            <a:r>
              <a:rPr lang="pl-PL" sz="1200" kern="1200" dirty="0" smtClean="0">
                <a:solidFill>
                  <a:schemeClr val="tx1"/>
                </a:solidFill>
                <a:effectLst/>
                <a:latin typeface="Arial" charset="0"/>
                <a:ea typeface="+mn-ea"/>
                <a:cs typeface="+mn-cs"/>
              </a:rPr>
              <a:t>Na wszystkich monetach znajduje się wizerunek panującego władcy. W latach 2002–2014 był to król Albert II, a od roku 2014 – król Filip. Akceptowane są monety z oboma wizerunkami. </a:t>
            </a:r>
          </a:p>
          <a:p>
            <a:r>
              <a:rPr lang="pl-PL" sz="1200" b="1" kern="1200" dirty="0" smtClean="0">
                <a:solidFill>
                  <a:schemeClr val="tx1"/>
                </a:solidFill>
                <a:effectLst/>
                <a:latin typeface="Arial" charset="0"/>
                <a:ea typeface="+mn-ea"/>
                <a:cs typeface="+mn-cs"/>
              </a:rPr>
              <a:t>Cypr: </a:t>
            </a:r>
            <a:r>
              <a:rPr lang="pl-PL" sz="1200" kern="1200" dirty="0" smtClean="0">
                <a:solidFill>
                  <a:schemeClr val="tx1"/>
                </a:solidFill>
                <a:effectLst/>
                <a:latin typeface="Arial" charset="0"/>
                <a:ea typeface="+mn-ea"/>
                <a:cs typeface="+mn-cs"/>
              </a:rPr>
              <a:t>Na monetach 1 i 2 euro widnieje bożek w kształcie krzyża pochodzący z epoki miedzi (3000 lat p.n.e.). Jest to charakterystyczny przykład cypryjskiej sztuki prehistorycznej, który przypomina, że wyspa ta była ważnym ośrodkiem cywilizacji starożytnej. </a:t>
            </a:r>
          </a:p>
          <a:p>
            <a:r>
              <a:rPr lang="pl-PL" sz="1200" b="1" kern="1200" dirty="0" smtClean="0">
                <a:solidFill>
                  <a:schemeClr val="tx1"/>
                </a:solidFill>
                <a:effectLst/>
                <a:latin typeface="Arial" charset="0"/>
                <a:ea typeface="+mn-ea"/>
                <a:cs typeface="+mn-cs"/>
              </a:rPr>
              <a:t>Estonia: </a:t>
            </a:r>
            <a:r>
              <a:rPr lang="pl-PL" sz="1200" kern="1200" dirty="0" smtClean="0">
                <a:solidFill>
                  <a:schemeClr val="tx1"/>
                </a:solidFill>
                <a:effectLst/>
                <a:latin typeface="Arial" charset="0"/>
                <a:ea typeface="+mn-ea"/>
                <a:cs typeface="+mn-cs"/>
              </a:rPr>
              <a:t>Monety wszystkich nominałów mają ten sam wzór. Przedstawiają kontury Estonii i słowo „Eesti” – nazwę tego kraju po estońsku.</a:t>
            </a:r>
          </a:p>
          <a:p>
            <a:r>
              <a:rPr lang="pl-PL" sz="1200" b="1" kern="1200" dirty="0" smtClean="0">
                <a:solidFill>
                  <a:schemeClr val="tx1"/>
                </a:solidFill>
                <a:effectLst/>
                <a:latin typeface="Arial" charset="0"/>
                <a:ea typeface="+mn-ea"/>
                <a:cs typeface="+mn-cs"/>
              </a:rPr>
              <a:t>Finlandia: </a:t>
            </a:r>
            <a:r>
              <a:rPr lang="pl-PL" sz="1200" kern="1200" dirty="0" smtClean="0">
                <a:solidFill>
                  <a:schemeClr val="tx1"/>
                </a:solidFill>
                <a:effectLst/>
                <a:latin typeface="Arial" charset="0"/>
                <a:ea typeface="+mn-ea"/>
                <a:cs typeface="+mn-cs"/>
              </a:rPr>
              <a:t>Na monecie 1 euro znajduje się motyw dwóch łabędzi w locie. Wzór pochodzi z pracy zgłoszonej w konkursie na monetę upamiętniającą 80. rocznicę niepodległości Finlandii.</a:t>
            </a:r>
          </a:p>
          <a:p>
            <a:r>
              <a:rPr lang="pl-PL" sz="1200" b="1" kern="1200" dirty="0" smtClean="0">
                <a:solidFill>
                  <a:schemeClr val="tx1"/>
                </a:solidFill>
                <a:effectLst/>
                <a:latin typeface="Arial" charset="0"/>
                <a:ea typeface="+mn-ea"/>
                <a:cs typeface="+mn-cs"/>
              </a:rPr>
              <a:t>Francja: </a:t>
            </a:r>
            <a:r>
              <a:rPr lang="pl-PL" sz="1200" kern="1200" dirty="0" smtClean="0">
                <a:solidFill>
                  <a:schemeClr val="tx1"/>
                </a:solidFill>
                <a:effectLst/>
                <a:latin typeface="Arial" charset="0"/>
                <a:ea typeface="+mn-ea"/>
                <a:cs typeface="+mn-cs"/>
              </a:rPr>
              <a:t>Monety 1 i 2 euro przedstawiają drzewo symbolizujące życie, ciągłość i wzrost. Drzewo wpisane jest w sześciokąt otoczony dewizą Republiki Francuskiej: „Liberté, Egalité, Fraternité” (Wolność, równość, braterstwo).  </a:t>
            </a:r>
          </a:p>
          <a:p>
            <a:r>
              <a:rPr lang="pl-PL" sz="1200" b="1" kern="1200" dirty="0" smtClean="0">
                <a:solidFill>
                  <a:schemeClr val="tx1"/>
                </a:solidFill>
                <a:effectLst/>
                <a:latin typeface="Arial" charset="0"/>
                <a:ea typeface="+mn-ea"/>
                <a:cs typeface="+mn-cs"/>
              </a:rPr>
              <a:t>Grecja: </a:t>
            </a:r>
            <a:r>
              <a:rPr lang="pl-PL" sz="1200" kern="1200" dirty="0" smtClean="0">
                <a:solidFill>
                  <a:schemeClr val="tx1"/>
                </a:solidFill>
                <a:effectLst/>
                <a:latin typeface="Arial" charset="0"/>
                <a:ea typeface="+mn-ea"/>
                <a:cs typeface="+mn-cs"/>
              </a:rPr>
              <a:t>Motywem monety 1 euro jest sowa, na wzór antycznej monety ateńskiej o nominale 4 drachm z V w. p.n.e. </a:t>
            </a:r>
          </a:p>
          <a:p>
            <a:r>
              <a:rPr lang="pl-PL" sz="1200" b="1" kern="1200" dirty="0" smtClean="0">
                <a:solidFill>
                  <a:schemeClr val="tx1"/>
                </a:solidFill>
                <a:effectLst/>
                <a:latin typeface="Arial" charset="0"/>
                <a:ea typeface="+mn-ea"/>
                <a:cs typeface="+mn-cs"/>
              </a:rPr>
              <a:t>Hiszpania: </a:t>
            </a:r>
            <a:r>
              <a:rPr lang="pl-PL" sz="1200" kern="1200" dirty="0" smtClean="0">
                <a:solidFill>
                  <a:schemeClr val="tx1"/>
                </a:solidFill>
                <a:effectLst/>
                <a:latin typeface="Arial" charset="0"/>
                <a:ea typeface="+mn-ea"/>
                <a:cs typeface="+mn-cs"/>
              </a:rPr>
              <a:t>Monety 1 i 2 euro przedstawiają wizerunek panującego władcy. W latach 2002–2015 był to król Jan Karol I, a od roku 2015 – Filip VI. Akceptowane są monety z oboma wizerunkami.</a:t>
            </a:r>
          </a:p>
          <a:p>
            <a:r>
              <a:rPr lang="pl-PL" sz="1200" b="1" kern="1200" dirty="0" smtClean="0">
                <a:solidFill>
                  <a:schemeClr val="tx1"/>
                </a:solidFill>
                <a:effectLst/>
                <a:latin typeface="Arial" charset="0"/>
                <a:ea typeface="+mn-ea"/>
                <a:cs typeface="+mn-cs"/>
              </a:rPr>
              <a:t>Holandia: </a:t>
            </a:r>
            <a:r>
              <a:rPr lang="pl-PL" sz="1200" kern="1200" dirty="0" smtClean="0">
                <a:solidFill>
                  <a:schemeClr val="tx1"/>
                </a:solidFill>
                <a:effectLst/>
                <a:latin typeface="Arial" charset="0"/>
                <a:ea typeface="+mn-ea"/>
                <a:cs typeface="+mn-cs"/>
              </a:rPr>
              <a:t>Wszystkie monety przedstawiają wizerunek panującego władcy. W latach 2002–2014 była to królowa Beatrycze, a od roku 2014 – król Wilhelm Aleksander. Akceptowane są monety z oboma wizerunkami. </a:t>
            </a:r>
          </a:p>
          <a:p>
            <a:r>
              <a:rPr lang="pl-PL" sz="1200" b="1" kern="1200" dirty="0" smtClean="0">
                <a:solidFill>
                  <a:schemeClr val="tx1"/>
                </a:solidFill>
                <a:effectLst/>
                <a:latin typeface="Arial" charset="0"/>
                <a:ea typeface="+mn-ea"/>
                <a:cs typeface="+mn-cs"/>
              </a:rPr>
              <a:t>Irlandia: </a:t>
            </a:r>
            <a:r>
              <a:rPr lang="pl-PL" sz="1200" kern="1200" dirty="0" smtClean="0">
                <a:solidFill>
                  <a:schemeClr val="tx1"/>
                </a:solidFill>
                <a:effectLst/>
                <a:latin typeface="Arial" charset="0"/>
                <a:ea typeface="+mn-ea"/>
                <a:cs typeface="+mn-cs"/>
              </a:rPr>
              <a:t>Na wszystkich monetach ukazana jest celtycka harfa, będąca symbolem Irlandii, a także rok emisji i słowo „Éire” – nazwa tego kraju po irlandzku.</a:t>
            </a:r>
          </a:p>
          <a:p>
            <a:r>
              <a:rPr lang="pl-PL" sz="1200" b="1" kern="1200" dirty="0" smtClean="0">
                <a:solidFill>
                  <a:schemeClr val="tx1"/>
                </a:solidFill>
                <a:effectLst/>
                <a:latin typeface="Arial" charset="0"/>
                <a:ea typeface="+mn-ea"/>
                <a:cs typeface="+mn-cs"/>
              </a:rPr>
              <a:t>Litwa: </a:t>
            </a:r>
            <a:r>
              <a:rPr lang="pl-PL" sz="1200" kern="1200" dirty="0" smtClean="0">
                <a:solidFill>
                  <a:schemeClr val="tx1"/>
                </a:solidFill>
                <a:effectLst/>
                <a:latin typeface="Arial" charset="0"/>
                <a:ea typeface="+mn-ea"/>
                <a:cs typeface="+mn-cs"/>
              </a:rPr>
              <a:t>Wszystkie monety przedstawiają godło Litwy – Pogoń, nazwę kraju „Lietuva” i rok emisji „2015”. </a:t>
            </a:r>
          </a:p>
          <a:p>
            <a:r>
              <a:rPr lang="pl-PL" sz="1200" b="1" kern="1200" dirty="0" smtClean="0">
                <a:solidFill>
                  <a:schemeClr val="tx1"/>
                </a:solidFill>
                <a:effectLst/>
                <a:latin typeface="Arial" charset="0"/>
                <a:ea typeface="+mn-ea"/>
                <a:cs typeface="+mn-cs"/>
              </a:rPr>
              <a:t>Luksemburg: </a:t>
            </a:r>
            <a:r>
              <a:rPr lang="pl-PL" sz="1200" kern="1200" dirty="0" smtClean="0">
                <a:solidFill>
                  <a:schemeClr val="tx1"/>
                </a:solidFill>
                <a:effectLst/>
                <a:latin typeface="Arial" charset="0"/>
                <a:ea typeface="+mn-ea"/>
                <a:cs typeface="+mn-cs"/>
              </a:rPr>
              <a:t>Wszystkie monety przedstawiają profil wielkiego księcia Henryka. Widnieje na nich również rok emisji i słowo „Lëtzebuerg” – nazwa tego kraju w języku luksemburskim.</a:t>
            </a:r>
          </a:p>
          <a:p>
            <a:r>
              <a:rPr lang="pl-PL" sz="1200" b="1" kern="1200" dirty="0" smtClean="0">
                <a:solidFill>
                  <a:schemeClr val="tx1"/>
                </a:solidFill>
                <a:effectLst/>
                <a:latin typeface="Arial" charset="0"/>
                <a:ea typeface="+mn-ea"/>
                <a:cs typeface="+mn-cs"/>
              </a:rPr>
              <a:t>Łotwa: </a:t>
            </a:r>
            <a:r>
              <a:rPr lang="pl-PL" sz="1200" kern="1200" dirty="0" smtClean="0">
                <a:solidFill>
                  <a:schemeClr val="tx1"/>
                </a:solidFill>
                <a:effectLst/>
                <a:latin typeface="Arial" charset="0"/>
                <a:ea typeface="+mn-ea"/>
                <a:cs typeface="+mn-cs"/>
              </a:rPr>
              <a:t>Moneta 1 euro przedstawia dziewczynę w łotewskim stroju ludowym. Motyw ten pochodzi ze srebrnej monety o nominale 5 łatów z roku 1929. </a:t>
            </a:r>
          </a:p>
          <a:p>
            <a:r>
              <a:rPr lang="pl-PL" sz="1200" b="1" kern="1200" dirty="0" smtClean="0">
                <a:solidFill>
                  <a:schemeClr val="tx1"/>
                </a:solidFill>
                <a:effectLst/>
                <a:latin typeface="Arial" charset="0"/>
                <a:ea typeface="+mn-ea"/>
                <a:cs typeface="+mn-cs"/>
              </a:rPr>
              <a:t>Malta: </a:t>
            </a:r>
            <a:r>
              <a:rPr lang="pl-PL" sz="1200" kern="1200" dirty="0" smtClean="0">
                <a:solidFill>
                  <a:schemeClr val="tx1"/>
                </a:solidFill>
                <a:effectLst/>
                <a:latin typeface="Arial" charset="0"/>
                <a:ea typeface="+mn-ea"/>
                <a:cs typeface="+mn-cs"/>
              </a:rPr>
              <a:t>Na monetach 1 i 2 euro widnieje ośmioramienny krzyż – symbol zakonu kawalerów maltańskich, który panował na wyspie w latach </a:t>
            </a:r>
            <a:br>
              <a:rPr lang="pl-PL" sz="1200" kern="1200" dirty="0" smtClean="0">
                <a:solidFill>
                  <a:schemeClr val="tx1"/>
                </a:solidFill>
                <a:effectLst/>
                <a:latin typeface="Arial" charset="0"/>
                <a:ea typeface="+mn-ea"/>
                <a:cs typeface="+mn-cs"/>
              </a:rPr>
            </a:br>
            <a:r>
              <a:rPr lang="pl-PL" sz="1200" kern="1200" dirty="0" smtClean="0">
                <a:solidFill>
                  <a:schemeClr val="tx1"/>
                </a:solidFill>
                <a:effectLst/>
                <a:latin typeface="Arial" charset="0"/>
                <a:ea typeface="+mn-ea"/>
                <a:cs typeface="+mn-cs"/>
              </a:rPr>
              <a:t>1530–1798. W tym okresie krzyż ten zaczął być kojarzony z Maltą, a dziś nazywany jest krzyżem maltańskim. </a:t>
            </a:r>
          </a:p>
          <a:p>
            <a:r>
              <a:rPr lang="pl-PL" sz="1200" b="1" kern="1200" dirty="0" smtClean="0">
                <a:solidFill>
                  <a:schemeClr val="tx1"/>
                </a:solidFill>
                <a:effectLst/>
                <a:latin typeface="Arial" charset="0"/>
                <a:ea typeface="+mn-ea"/>
                <a:cs typeface="+mn-cs"/>
              </a:rPr>
              <a:t>Niemcy: </a:t>
            </a:r>
            <a:r>
              <a:rPr lang="pl-PL" sz="1200" kern="1200" dirty="0" smtClean="0">
                <a:solidFill>
                  <a:schemeClr val="tx1"/>
                </a:solidFill>
                <a:effectLst/>
                <a:latin typeface="Arial" charset="0"/>
                <a:ea typeface="+mn-ea"/>
                <a:cs typeface="+mn-cs"/>
              </a:rPr>
              <a:t>Na monetach 1 i 2 euro figuruje orzeł – tradycyjny symbol państwowości Niemiec – w otoczeniu gwiazd Unii Europejskiej.</a:t>
            </a:r>
          </a:p>
          <a:p>
            <a:r>
              <a:rPr lang="pl-PL" sz="1200" b="1" kern="1200" dirty="0" smtClean="0">
                <a:solidFill>
                  <a:schemeClr val="tx1"/>
                </a:solidFill>
                <a:effectLst/>
                <a:latin typeface="Arial" charset="0"/>
                <a:ea typeface="+mn-ea"/>
                <a:cs typeface="+mn-cs"/>
              </a:rPr>
              <a:t>Portugalia: </a:t>
            </a:r>
            <a:r>
              <a:rPr lang="pl-PL" sz="1200" kern="1200" dirty="0" smtClean="0">
                <a:solidFill>
                  <a:schemeClr val="tx1"/>
                </a:solidFill>
                <a:effectLst/>
                <a:latin typeface="Arial" charset="0"/>
                <a:ea typeface="+mn-ea"/>
                <a:cs typeface="+mn-cs"/>
              </a:rPr>
              <a:t>Na monetach 1 i 2 euro przedstawiono portugalskie zamki i herby w otoczeniu gwiazd Unii Europejskiej. Wzór ten symbolizuje dialog, wymianę wartości oraz dynamizm budowania Europy. Centralnym elementem jest wizerunek pieczęci królewskiej z roku 1144. </a:t>
            </a:r>
          </a:p>
          <a:p>
            <a:r>
              <a:rPr lang="pl-PL" sz="1200" b="1" kern="1200" dirty="0" smtClean="0">
                <a:solidFill>
                  <a:schemeClr val="tx1"/>
                </a:solidFill>
                <a:effectLst/>
                <a:latin typeface="Arial" charset="0"/>
                <a:ea typeface="+mn-ea"/>
                <a:cs typeface="+mn-cs"/>
              </a:rPr>
              <a:t>Słowacja: </a:t>
            </a:r>
            <a:r>
              <a:rPr lang="pl-PL" sz="1200" kern="1200" dirty="0" smtClean="0">
                <a:solidFill>
                  <a:schemeClr val="tx1"/>
                </a:solidFill>
                <a:effectLst/>
                <a:latin typeface="Arial" charset="0"/>
                <a:ea typeface="+mn-ea"/>
                <a:cs typeface="+mn-cs"/>
              </a:rPr>
              <a:t>Monety 1 i 2 euro ukazują podwójny krzyż na trójwzgórzu. Motyw ten pochodzi z godła państwowego Słowacji. </a:t>
            </a:r>
          </a:p>
          <a:p>
            <a:r>
              <a:rPr lang="pl-PL" sz="1200" b="1" kern="1200" dirty="0" smtClean="0">
                <a:solidFill>
                  <a:schemeClr val="tx1"/>
                </a:solidFill>
                <a:effectLst/>
                <a:latin typeface="Arial" charset="0"/>
                <a:ea typeface="+mn-ea"/>
                <a:cs typeface="+mn-cs"/>
              </a:rPr>
              <a:t>Słowenia: </a:t>
            </a:r>
            <a:r>
              <a:rPr lang="pl-PL" sz="1200" kern="1200" dirty="0" smtClean="0">
                <a:solidFill>
                  <a:schemeClr val="tx1"/>
                </a:solidFill>
                <a:effectLst/>
                <a:latin typeface="Arial" charset="0"/>
                <a:ea typeface="+mn-ea"/>
                <a:cs typeface="+mn-cs"/>
              </a:rPr>
              <a:t>Moneta 1 euro przedstawia wizerunek Primoža Trubara, autora pierwszej książki wydrukowanej w języku słoweńskim. </a:t>
            </a:r>
          </a:p>
          <a:p>
            <a:r>
              <a:rPr lang="pl-PL" sz="1200" b="1" kern="1200" dirty="0" smtClean="0">
                <a:solidFill>
                  <a:schemeClr val="tx1"/>
                </a:solidFill>
                <a:effectLst/>
                <a:latin typeface="Arial" charset="0"/>
                <a:ea typeface="+mn-ea"/>
                <a:cs typeface="+mn-cs"/>
              </a:rPr>
              <a:t>Włochy: </a:t>
            </a:r>
            <a:r>
              <a:rPr lang="pl-PL" sz="1200" kern="1200" dirty="0" smtClean="0">
                <a:solidFill>
                  <a:schemeClr val="tx1"/>
                </a:solidFill>
                <a:effectLst/>
                <a:latin typeface="Arial" charset="0"/>
                <a:ea typeface="+mn-ea"/>
                <a:cs typeface="+mn-cs"/>
              </a:rPr>
              <a:t>Na monecie 1 euro widnieje słynny rysunek Leonarda da Vinci przedstawiający idealne proporcje ludzkiego ciała (obecnie znajdujący się w weneckiej Galerii Akademii). </a:t>
            </a:r>
          </a:p>
          <a:p>
            <a:r>
              <a:rPr lang="pl-PL" sz="1200" kern="1200" dirty="0" smtClean="0">
                <a:solidFill>
                  <a:schemeClr val="tx1"/>
                </a:solidFill>
                <a:effectLst/>
                <a:latin typeface="Arial" charset="0"/>
                <a:ea typeface="+mn-ea"/>
                <a:cs typeface="+mn-cs"/>
              </a:rPr>
              <a:t> </a:t>
            </a:r>
          </a:p>
          <a:p>
            <a:endParaRPr lang="en-GB" sz="1200" kern="1200" dirty="0">
              <a:solidFill>
                <a:schemeClr val="tx1"/>
              </a:solidFill>
              <a:effectLst/>
              <a:latin typeface="Arial" charset="0"/>
              <a:ea typeface="+mn-ea"/>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l-PL" noProof="0" dirty="0" smtClean="0"/>
              <a:t>Banknoty euro występują w siedmiu nominałach: 5, 10, 20, 50, 100, 200 i 500 euro. Ich wzory są oparte na stylach architektonicznych różnych epok w dziejach kultury europejskiej. Ukazano je w porządku chronologicznym: na nominale 5 euro – styl klasyczny (antyk grecki i rzymski), 10 euro – styl romański (X–XIII w.), 20 euro – gotyk (XIII–XVI w.) i tak dalej, aż do architektury współczesnej na banknocie 500 euro. </a:t>
            </a:r>
            <a:r>
              <a:rPr lang="pl-PL" i="1" u="sng" noProof="0" dirty="0" smtClean="0"/>
              <a:t>Elementy architektoniczne przedstawione na banknotach euro to stylizowane wyobrażenia</a:t>
            </a:r>
            <a:r>
              <a:rPr lang="pl-PL" noProof="0" dirty="0" smtClean="0"/>
              <a:t>, które nie mają rzeczywistych pierwowzorów. Obiekty na zdjęciach stanowią typowe przykłady poszczególnych stylów. </a:t>
            </a:r>
          </a:p>
          <a:p>
            <a:endParaRPr lang="pl-PL" noProof="0" dirty="0" smtClean="0"/>
          </a:p>
          <a:p>
            <a:r>
              <a:rPr lang="pl-PL" noProof="0" dirty="0" smtClean="0"/>
              <a:t>Pierwsze banknoty euro zaprojektował Robert Kalina z banku centralnego Austrii. Weszły one do obiegu w roku 2002. Obecnie wszystkie banknoty są modernizowane: będą mieć dodatkowe zabezpieczenia i odświeżoną szatę graficzną. Nowy banknot 5 euro pojawił się 2 maja 2013, nowe 10 euro – 23 września 2014, zaś nowe 20 euro zaczną wchodzić do obiegu 25 listopada 2015. Harmonogram wprowadzania pozostałych nominałów zostanie określony i podany do wiadomości ogółu społeczeństwa i osób mających zawodowo do czynienia z gotówką w późniejszym terminie. Obie serie banknotów pozostają prawnym środkiem płatniczym, a wszelkie zmiany w tym zakresie będą ogłaszane z dużym wyprzedzeniem.  </a:t>
            </a:r>
          </a:p>
          <a:p>
            <a:endParaRPr lang="pl-PL" noProof="0" dirty="0" smtClean="0"/>
          </a:p>
          <a:p>
            <a:r>
              <a:rPr lang="pl-PL" b="1" noProof="0" dirty="0" smtClean="0"/>
              <a:t>Podpowiedź: </a:t>
            </a:r>
            <a:r>
              <a:rPr lang="pl-PL" noProof="0" dirty="0" smtClean="0"/>
              <a:t>W miejsce przedstawionych zdjęć można wstawić fotografie obiektów architektonicznych z własnego kraju. Można też przynieść zdjęcia różnych słynnych budowli i poprosić uczniów o określenie, czy przedstawiono na nich styl klasyczny, romański, czy gotyk. </a:t>
            </a:r>
          </a:p>
          <a:p>
            <a:endParaRPr lang="pl-PL" noProof="0" dirty="0" smtClean="0"/>
          </a:p>
          <a:p>
            <a:r>
              <a:rPr lang="pl-PL" b="1" noProof="0" dirty="0" smtClean="0"/>
              <a:t>Budowle na zdjęciach na tym slajdzie to:</a:t>
            </a:r>
          </a:p>
          <a:p>
            <a:r>
              <a:rPr lang="pl-PL" b="1" noProof="0" dirty="0" smtClean="0"/>
              <a:t>5 euro </a:t>
            </a:r>
            <a:r>
              <a:rPr lang="pl-PL" noProof="0" dirty="0" smtClean="0"/>
              <a:t>– łuk Hadriana w Atenach, Grecja</a:t>
            </a:r>
          </a:p>
          <a:p>
            <a:r>
              <a:rPr lang="pl-PL" b="1" noProof="0" dirty="0" smtClean="0"/>
              <a:t>10 euro </a:t>
            </a:r>
            <a:r>
              <a:rPr lang="pl-PL" noProof="0" dirty="0" smtClean="0"/>
              <a:t>– Krzywa Wieża w Pizie, Włochy</a:t>
            </a:r>
          </a:p>
          <a:p>
            <a:r>
              <a:rPr lang="pl-PL" b="1" noProof="0" dirty="0" smtClean="0"/>
              <a:t>20 euro  </a:t>
            </a:r>
            <a:r>
              <a:rPr lang="pl-PL" noProof="0" dirty="0" smtClean="0"/>
              <a:t>– katedra Notre-Dame w Paryżu, Francja</a:t>
            </a:r>
          </a:p>
        </p:txBody>
      </p:sp>
      <p:sp>
        <p:nvSpPr>
          <p:cNvPr id="4" name="Slide Number Placeholder 3"/>
          <p:cNvSpPr>
            <a:spLocks noGrp="1"/>
          </p:cNvSpPr>
          <p:nvPr>
            <p:ph type="sldNum" sz="quarter" idx="10"/>
          </p:nvPr>
        </p:nvSpPr>
        <p:spPr/>
        <p:txBody>
          <a:bodyPr/>
          <a:lstStyle/>
          <a:p>
            <a:pPr>
              <a:defRPr/>
            </a:pPr>
            <a:fld id="{28BBE0B8-E5E5-4310-BF04-57A2A6E65950}" type="slidenum">
              <a:rPr lang="fr-FR" smtClean="0"/>
              <a:pPr>
                <a:defRPr/>
              </a:pPr>
              <a:t>3</a:t>
            </a:fld>
            <a:endParaRPr lang="fr-FR"/>
          </a:p>
        </p:txBody>
      </p:sp>
    </p:spTree>
    <p:extLst>
      <p:ext uri="{BB962C8B-B14F-4D97-AF65-F5344CB8AC3E}">
        <p14:creationId xmlns:p14="http://schemas.microsoft.com/office/powerpoint/2010/main" val="11107906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l-PL" baseline="0" dirty="0" smtClean="0"/>
              <a:t>Na przedniej stronie każdego banknotu euro widać okno lub bramę, a na stronie odwrotnej – most. </a:t>
            </a:r>
          </a:p>
          <a:p>
            <a:endParaRPr lang="pl-PL" baseline="0" dirty="0" smtClean="0"/>
          </a:p>
          <a:p>
            <a:r>
              <a:rPr lang="pl-PL" b="1" baseline="0" dirty="0" smtClean="0"/>
              <a:t>Podpowiedź: </a:t>
            </a:r>
            <a:r>
              <a:rPr lang="pl-PL" baseline="0" dirty="0" smtClean="0"/>
              <a:t>Tak jak na poprzednim slajdzie, można zastąpić zdjęcie budowli renesansowej przykładem z własnego kraju. Na zdjęciu widnieje pałac Karola V w Alhambrze, w hiszpańskiej Grenadzie. </a:t>
            </a:r>
            <a:endParaRPr lang="en-GB" baseline="0" dirty="0" smtClean="0"/>
          </a:p>
        </p:txBody>
      </p:sp>
      <p:sp>
        <p:nvSpPr>
          <p:cNvPr id="4" name="Slide Number Placeholder 3"/>
          <p:cNvSpPr>
            <a:spLocks noGrp="1"/>
          </p:cNvSpPr>
          <p:nvPr>
            <p:ph type="sldNum" sz="quarter" idx="10"/>
          </p:nvPr>
        </p:nvSpPr>
        <p:spPr/>
        <p:txBody>
          <a:bodyPr/>
          <a:lstStyle/>
          <a:p>
            <a:pPr>
              <a:defRPr/>
            </a:pPr>
            <a:fld id="{28BBE0B8-E5E5-4310-BF04-57A2A6E65950}" type="slidenum">
              <a:rPr lang="fr-FR" smtClean="0"/>
              <a:pPr>
                <a:defRPr/>
              </a:pPr>
              <a:t>4</a:t>
            </a:fld>
            <a:endParaRPr lang="fr-FR"/>
          </a:p>
        </p:txBody>
      </p:sp>
    </p:spTree>
    <p:extLst>
      <p:ext uri="{BB962C8B-B14F-4D97-AF65-F5344CB8AC3E}">
        <p14:creationId xmlns:p14="http://schemas.microsoft.com/office/powerpoint/2010/main" val="31035080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l-PL" dirty="0" smtClean="0"/>
              <a:t>Okna i bramy przedstawione na przedniej stronie banknotów oraz mosty na stronie odwrotnej nawiązują do ważnych idei. </a:t>
            </a:r>
          </a:p>
          <a:p>
            <a:endParaRPr lang="pl-PL" dirty="0" smtClean="0"/>
          </a:p>
          <a:p>
            <a:r>
              <a:rPr lang="pl-PL" dirty="0" smtClean="0"/>
              <a:t>Okna i bramy symbolizują ducha otwartości i współpracy europejskiej.</a:t>
            </a:r>
          </a:p>
          <a:p>
            <a:endParaRPr lang="pl-PL" dirty="0" smtClean="0"/>
          </a:p>
          <a:p>
            <a:r>
              <a:rPr lang="pl-PL" dirty="0" smtClean="0"/>
              <a:t>Mosty są metaforą porozumienia pomiędzy narodami Europy oraz między Europą a resztą świata.</a:t>
            </a:r>
            <a:endParaRPr lang="en-GB" dirty="0"/>
          </a:p>
        </p:txBody>
      </p:sp>
      <p:sp>
        <p:nvSpPr>
          <p:cNvPr id="4" name="Slide Number Placeholder 3"/>
          <p:cNvSpPr>
            <a:spLocks noGrp="1"/>
          </p:cNvSpPr>
          <p:nvPr>
            <p:ph type="sldNum" sz="quarter" idx="10"/>
          </p:nvPr>
        </p:nvSpPr>
        <p:spPr/>
        <p:txBody>
          <a:bodyPr/>
          <a:lstStyle/>
          <a:p>
            <a:pPr>
              <a:defRPr/>
            </a:pPr>
            <a:fld id="{28BBE0B8-E5E5-4310-BF04-57A2A6E65950}" type="slidenum">
              <a:rPr lang="fr-FR" smtClean="0"/>
              <a:pPr>
                <a:defRPr/>
              </a:pPr>
              <a:t>5</a:t>
            </a:fld>
            <a:endParaRPr lang="fr-FR"/>
          </a:p>
        </p:txBody>
      </p:sp>
    </p:spTree>
    <p:extLst>
      <p:ext uri="{BB962C8B-B14F-4D97-AF65-F5344CB8AC3E}">
        <p14:creationId xmlns:p14="http://schemas.microsoft.com/office/powerpoint/2010/main" val="11540013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l-PL" baseline="0" dirty="0" smtClean="0"/>
              <a:t>Mityczna Europa jest ważnym motywem nowej serii banknotów. Jej twarz widać na znaku wodnym wszystkich nowych banknotów. Na nowych 20 euro (w obiegu od 25 listopada 2015) jest ona także przedstawiona w prawym górnym rogu jako element zabezpieczenia nazwanego „okienko z portretem”. Żeby ją zobaczyć, trzeba obejrzeć banknot pod światło. </a:t>
            </a:r>
          </a:p>
          <a:p>
            <a:endParaRPr lang="pl-PL" baseline="0" dirty="0" smtClean="0"/>
          </a:p>
          <a:p>
            <a:r>
              <a:rPr lang="pl-PL" baseline="0" dirty="0" smtClean="0"/>
              <a:t>Postać Europy została wybrana jako motyw nowych banknotów, gdyż od niej pochodzi nazwa naszego kontynentu. Użyto wizerunku ze starożytnej wazy greckiej z drugiej połowy IV w. p.n.e., pochodzącej prawdopodobnie z Taranto na południu Włoch. Obecnie waza znajduje się we Francji, w paryskim Luwrze. </a:t>
            </a:r>
          </a:p>
          <a:p>
            <a:endParaRPr lang="pl-PL" baseline="0" dirty="0" smtClean="0"/>
          </a:p>
          <a:p>
            <a:r>
              <a:rPr lang="pl-PL" baseline="0" dirty="0" smtClean="0"/>
              <a:t>Więcej informacji o motywie Europy, w tym krótki film, można znaleźć na stronie </a:t>
            </a:r>
            <a:r>
              <a:rPr lang="pl-PL" u="sng" dirty="0" smtClean="0">
                <a:hlinkClick r:id="rId3"/>
              </a:rPr>
              <a:t>http://www.nowe-banknoty-euro.eu/Seria-%E2%80%9EEuropa%E2%80%9D/Mit-o-Europie</a:t>
            </a:r>
            <a:r>
              <a:rPr lang="pl-PL" baseline="0" dirty="0" smtClean="0"/>
              <a:t>. </a:t>
            </a:r>
            <a:endParaRPr lang="en-GB" baseline="0" dirty="0" smtClean="0"/>
          </a:p>
        </p:txBody>
      </p:sp>
      <p:sp>
        <p:nvSpPr>
          <p:cNvPr id="4" name="Slide Number Placeholder 3"/>
          <p:cNvSpPr>
            <a:spLocks noGrp="1"/>
          </p:cNvSpPr>
          <p:nvPr>
            <p:ph type="sldNum" sz="quarter" idx="10"/>
          </p:nvPr>
        </p:nvSpPr>
        <p:spPr/>
        <p:txBody>
          <a:bodyPr/>
          <a:lstStyle/>
          <a:p>
            <a:pPr>
              <a:defRPr/>
            </a:pPr>
            <a:fld id="{28BBE0B8-E5E5-4310-BF04-57A2A6E65950}" type="slidenum">
              <a:rPr lang="fr-FR" smtClean="0"/>
              <a:pPr>
                <a:defRPr/>
              </a:pPr>
              <a:t>6</a:t>
            </a:fld>
            <a:endParaRPr lang="fr-FR"/>
          </a:p>
        </p:txBody>
      </p:sp>
    </p:spTree>
    <p:extLst>
      <p:ext uri="{BB962C8B-B14F-4D97-AF65-F5344CB8AC3E}">
        <p14:creationId xmlns:p14="http://schemas.microsoft.com/office/powerpoint/2010/main" val="17991141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l-PL" sz="1200" kern="1200" dirty="0" smtClean="0">
                <a:solidFill>
                  <a:schemeClr val="tx1"/>
                </a:solidFill>
                <a:effectLst/>
                <a:latin typeface="Arial" charset="0"/>
                <a:ea typeface="+mn-ea"/>
                <a:cs typeface="+mn-cs"/>
              </a:rPr>
              <a:t>Bardzo łatwo można zweryfikować autentyczność banknotów euro: sprawdza się je dotykiem, pod światło i pod kątem. </a:t>
            </a:r>
            <a:endParaRPr lang="en-GB" sz="1200" kern="1200" dirty="0">
              <a:solidFill>
                <a:schemeClr val="tx1"/>
              </a:solidFill>
              <a:effectLst/>
              <a:latin typeface="Arial" charset="0"/>
              <a:ea typeface="+mn-ea"/>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l-PL" sz="1200" kern="1200" dirty="0" smtClean="0">
                <a:solidFill>
                  <a:schemeClr val="tx1"/>
                </a:solidFill>
                <a:effectLst/>
                <a:latin typeface="Arial" charset="0"/>
                <a:ea typeface="+mn-ea"/>
                <a:cs typeface="+mn-cs"/>
              </a:rPr>
              <a:t>Po kliknięciu banknotu 20 euro można obejrzeć film instruktażowy pokazujący, jak sprawdzić zabezpieczenia dotykiem. </a:t>
            </a:r>
            <a:endParaRPr lang="en-GB" sz="1200" kern="1200" dirty="0">
              <a:solidFill>
                <a:schemeClr val="tx1"/>
              </a:solidFill>
              <a:effectLst/>
              <a:latin typeface="Arial" charset="0"/>
              <a:ea typeface="+mn-ea"/>
              <a:cs typeface="+mn-cs"/>
            </a:endParaRPr>
          </a:p>
        </p:txBody>
      </p:sp>
      <p:sp>
        <p:nvSpPr>
          <p:cNvPr id="4" name="Slide Number Placeholder 3"/>
          <p:cNvSpPr>
            <a:spLocks noGrp="1"/>
          </p:cNvSpPr>
          <p:nvPr>
            <p:ph type="sldNum" sz="quarter" idx="10"/>
          </p:nvPr>
        </p:nvSpPr>
        <p:spPr/>
        <p:txBody>
          <a:bodyPr/>
          <a:lstStyle/>
          <a:p>
            <a:pPr>
              <a:defRPr/>
            </a:pPr>
            <a:fld id="{28BBE0B8-E5E5-4310-BF04-57A2A6E65950}" type="slidenum">
              <a:rPr lang="fr-FR" smtClean="0"/>
              <a:pPr>
                <a:defRPr/>
              </a:pPr>
              <a:t>8</a:t>
            </a:fld>
            <a:endParaRPr lang="fr-FR"/>
          </a:p>
        </p:txBody>
      </p:sp>
    </p:spTree>
    <p:extLst>
      <p:ext uri="{BB962C8B-B14F-4D97-AF65-F5344CB8AC3E}">
        <p14:creationId xmlns:p14="http://schemas.microsoft.com/office/powerpoint/2010/main" val="32086482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txBox="1">
            <a:spLocks noGrp="1" noChangeArrowheads="1"/>
          </p:cNvSpPr>
          <p:nvPr/>
        </p:nvSpPr>
        <p:spPr bwMode="auto">
          <a:xfrm>
            <a:off x="3848645" y="9433106"/>
            <a:ext cx="2944283" cy="496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3CEE2FC8-7AAA-4BB9-95B6-9916A53F732C}" type="slidenum">
              <a:rPr lang="fr-FR" altLang="de-DE"/>
              <a:pPr algn="r" eaLnBrk="1" hangingPunct="1">
                <a:spcBef>
                  <a:spcPct val="0"/>
                </a:spcBef>
              </a:pPr>
              <a:t>9</a:t>
            </a:fld>
            <a:endParaRPr lang="fr-FR" altLang="de-DE"/>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xfrm>
            <a:off x="905934" y="4717415"/>
            <a:ext cx="4982633" cy="446913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l-PL" sz="1200" kern="1200" dirty="0" smtClean="0">
                <a:solidFill>
                  <a:schemeClr val="tx1"/>
                </a:solidFill>
                <a:effectLst/>
                <a:latin typeface="Arial" charset="0"/>
                <a:ea typeface="+mn-ea"/>
                <a:cs typeface="+mn-cs"/>
              </a:rPr>
              <a:t>Po kliknięciu banknotu 20 euro można obejrzeć film instruktażowy pokazujący, jak sprawdzić zabezpieczenia pod światło. </a:t>
            </a:r>
            <a:endParaRPr lang="en-GB" sz="1200" kern="1200" dirty="0">
              <a:solidFill>
                <a:schemeClr val="tx1"/>
              </a:solidFill>
              <a:effectLst/>
              <a:latin typeface="Arial" charset="0"/>
              <a:ea typeface="+mn-ea"/>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fr-FR"/>
          </a:p>
        </p:txBody>
      </p:sp>
      <p:sp>
        <p:nvSpPr>
          <p:cNvPr id="3" name="Rectangle 5"/>
          <p:cNvSpPr>
            <a:spLocks noGrp="1" noChangeArrowheads="1"/>
          </p:cNvSpPr>
          <p:nvPr>
            <p:ph type="ftr" sz="quarter" idx="11"/>
          </p:nvPr>
        </p:nvSpPr>
        <p:spPr>
          <a:ln/>
        </p:spPr>
        <p:txBody>
          <a:bodyPr/>
          <a:lstStyle>
            <a:lvl1pPr>
              <a:defRPr/>
            </a:lvl1pPr>
          </a:lstStyle>
          <a:p>
            <a:pPr>
              <a:defRPr/>
            </a:pPr>
            <a:endParaRPr lang="fr-FR"/>
          </a:p>
        </p:txBody>
      </p:sp>
      <p:sp>
        <p:nvSpPr>
          <p:cNvPr id="4" name="Rectangle 6"/>
          <p:cNvSpPr>
            <a:spLocks noGrp="1" noChangeArrowheads="1"/>
          </p:cNvSpPr>
          <p:nvPr>
            <p:ph type="sldNum" sz="quarter" idx="12"/>
          </p:nvPr>
        </p:nvSpPr>
        <p:spPr>
          <a:xfrm>
            <a:off x="6996854" y="6525344"/>
            <a:ext cx="2133600" cy="476250"/>
          </a:xfrm>
          <a:ln/>
        </p:spPr>
        <p:txBody>
          <a:bodyPr/>
          <a:lstStyle>
            <a:lvl1pPr>
              <a:defRPr/>
            </a:lvl1pPr>
          </a:lstStyle>
          <a:p>
            <a:pPr>
              <a:defRPr/>
            </a:pPr>
            <a:fld id="{A8919AB3-6A1B-46DA-A87D-75F31FC6C4CE}" type="slidenum">
              <a:rPr lang="fr-FR"/>
              <a:pPr>
                <a:defRPr/>
              </a:pPr>
              <a:t>‹#›</a:t>
            </a:fld>
            <a:endParaRPr lang="fr-FR" dirty="0"/>
          </a:p>
        </p:txBody>
      </p:sp>
    </p:spTree>
    <p:extLst>
      <p:ext uri="{BB962C8B-B14F-4D97-AF65-F5344CB8AC3E}">
        <p14:creationId xmlns:p14="http://schemas.microsoft.com/office/powerpoint/2010/main" val="37658690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457200" y="1600200"/>
            <a:ext cx="8229600" cy="4525963"/>
          </a:xfrm>
          <a:prstGeom prst="rect">
            <a:avLst/>
          </a:prstGeo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B2DBFC67-1D5E-4131-A88B-CE6F7901BAA5}" type="slidenum">
              <a:rPr lang="fr-FR"/>
              <a:pPr>
                <a:defRPr/>
              </a:pPr>
              <a:t>‹#›</a:t>
            </a:fld>
            <a:endParaRPr lang="fr-FR"/>
          </a:p>
        </p:txBody>
      </p:sp>
    </p:spTree>
    <p:extLst>
      <p:ext uri="{BB962C8B-B14F-4D97-AF65-F5344CB8AC3E}">
        <p14:creationId xmlns:p14="http://schemas.microsoft.com/office/powerpoint/2010/main" val="17406187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a:prstGeom prst="rect">
            <a:avLst/>
          </a:prstGeo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457200" y="274638"/>
            <a:ext cx="6019800" cy="5851525"/>
          </a:xfrm>
          <a:prstGeom prst="rect">
            <a:avLst/>
          </a:prstGeo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B2FBBFE5-F91A-4B91-A3F8-375685A6930E}" type="slidenum">
              <a:rPr lang="fr-FR"/>
              <a:pPr>
                <a:defRPr/>
              </a:pPr>
              <a:t>‹#›</a:t>
            </a:fld>
            <a:endParaRPr lang="fr-FR"/>
          </a:p>
        </p:txBody>
      </p:sp>
    </p:spTree>
    <p:extLst>
      <p:ext uri="{BB962C8B-B14F-4D97-AF65-F5344CB8AC3E}">
        <p14:creationId xmlns:p14="http://schemas.microsoft.com/office/powerpoint/2010/main" val="837797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Media" preserve="1">
  <p:cSld name="Titre. Texte et clip multimédia">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smtClean="0"/>
              <a:t>Cliquez pour modifier le style du titre</a:t>
            </a:r>
            <a:endParaRPr lang="fr-FR"/>
          </a:p>
        </p:txBody>
      </p:sp>
      <p:sp>
        <p:nvSpPr>
          <p:cNvPr id="3" name="Espace réservé du texte 2"/>
          <p:cNvSpPr>
            <a:spLocks noGrp="1"/>
          </p:cNvSpPr>
          <p:nvPr>
            <p:ph type="body" sz="half" idx="1"/>
          </p:nvPr>
        </p:nvSpPr>
        <p:spPr>
          <a:xfrm>
            <a:off x="457200" y="1600200"/>
            <a:ext cx="4038600" cy="4525963"/>
          </a:xfrm>
          <a:prstGeom prst="rect">
            <a:avLst/>
          </a:prstGeo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élément multimédia 3"/>
          <p:cNvSpPr>
            <a:spLocks noGrp="1"/>
          </p:cNvSpPr>
          <p:nvPr>
            <p:ph type="media" sz="half" idx="2"/>
          </p:nvPr>
        </p:nvSpPr>
        <p:spPr>
          <a:xfrm>
            <a:off x="4648200" y="1600200"/>
            <a:ext cx="4038600" cy="4525963"/>
          </a:xfrm>
          <a:prstGeom prst="rect">
            <a:avLst/>
          </a:prstGeom>
        </p:spPr>
        <p:txBody>
          <a:bodyPr/>
          <a:lstStyle/>
          <a:p>
            <a:pPr lvl="0"/>
            <a:endParaRPr lang="fr-FR" noProof="0" smtClean="0"/>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91EDA771-CB83-48B8-8CD5-9A3C6F9A4FC6}" type="slidenum">
              <a:rPr lang="fr-FR"/>
              <a:pPr>
                <a:defRPr/>
              </a:pPr>
              <a:t>‹#›</a:t>
            </a:fld>
            <a:endParaRPr lang="fr-FR"/>
          </a:p>
        </p:txBody>
      </p:sp>
    </p:spTree>
    <p:extLst>
      <p:ext uri="{BB962C8B-B14F-4D97-AF65-F5344CB8AC3E}">
        <p14:creationId xmlns:p14="http://schemas.microsoft.com/office/powerpoint/2010/main" val="4428773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a:prstGeom prst="rect">
            <a:avLst/>
          </a:prstGeom>
        </p:spPr>
        <p:txBody>
          <a:bodyPr/>
          <a:lstStyle/>
          <a:p>
            <a:r>
              <a:rPr lang="de-DE" smtClean="0"/>
              <a:t>Titelmasterformat durch Klicken bearbeiten</a:t>
            </a:r>
            <a:endParaRPr lang="de-DE"/>
          </a:p>
        </p:txBody>
      </p:sp>
      <p:sp>
        <p:nvSpPr>
          <p:cNvPr id="3" name="Untertitel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de-DE" smtClean="0"/>
              <a:t>Formatvorlage des Untertitelmasters durch Klicken bearbeiten</a:t>
            </a:r>
            <a:endParaRPr lang="de-DE"/>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8AEABF6A-3586-4E00-82CB-8C731B516C39}" type="slidenum">
              <a:rPr lang="fr-FR"/>
              <a:pPr>
                <a:defRPr/>
              </a:pPr>
              <a:t>‹#›</a:t>
            </a:fld>
            <a:endParaRPr lang="fr-FR"/>
          </a:p>
        </p:txBody>
      </p:sp>
    </p:spTree>
    <p:extLst>
      <p:ext uri="{BB962C8B-B14F-4D97-AF65-F5344CB8AC3E}">
        <p14:creationId xmlns:p14="http://schemas.microsoft.com/office/powerpoint/2010/main" val="17733705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de-DE" smtClean="0"/>
              <a:t>Titelmasterformat durch Klicken bearbeiten</a:t>
            </a:r>
            <a:endParaRPr lang="de-DE"/>
          </a:p>
        </p:txBody>
      </p:sp>
      <p:sp>
        <p:nvSpPr>
          <p:cNvPr id="3" name="Inhaltsplatzhalter 2"/>
          <p:cNvSpPr>
            <a:spLocks noGrp="1"/>
          </p:cNvSpPr>
          <p:nvPr>
            <p:ph idx="1"/>
          </p:nvPr>
        </p:nvSpPr>
        <p:spPr>
          <a:xfrm>
            <a:off x="457200" y="1600200"/>
            <a:ext cx="8229600" cy="4525963"/>
          </a:xfrm>
          <a:prstGeom prst="rect">
            <a:avLst/>
          </a:prstGeo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164B8BB5-2FBE-4AF1-963D-11440B6A64DB}" type="slidenum">
              <a:rPr lang="fr-FR"/>
              <a:pPr>
                <a:defRPr/>
              </a:pPr>
              <a:t>‹#›</a:t>
            </a:fld>
            <a:endParaRPr lang="fr-FR"/>
          </a:p>
        </p:txBody>
      </p:sp>
    </p:spTree>
    <p:extLst>
      <p:ext uri="{BB962C8B-B14F-4D97-AF65-F5344CB8AC3E}">
        <p14:creationId xmlns:p14="http://schemas.microsoft.com/office/powerpoint/2010/main" val="36100441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de-DE" smtClean="0"/>
              <a:t>Titelmasterformat durch Klicken bearbeiten</a:t>
            </a:r>
            <a:endParaRPr lang="de-DE"/>
          </a:p>
        </p:txBody>
      </p:sp>
      <p:sp>
        <p:nvSpPr>
          <p:cNvPr id="3" name="Textplatzhalt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e-DE" smtClean="0"/>
              <a:t>Textmasterformat bearbeiten</a:t>
            </a: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254E5CB3-E885-49EB-8119-8F7A28CFB473}" type="slidenum">
              <a:rPr lang="fr-FR"/>
              <a:pPr>
                <a:defRPr/>
              </a:pPr>
              <a:t>‹#›</a:t>
            </a:fld>
            <a:endParaRPr lang="fr-FR"/>
          </a:p>
        </p:txBody>
      </p:sp>
    </p:spTree>
    <p:extLst>
      <p:ext uri="{BB962C8B-B14F-4D97-AF65-F5344CB8AC3E}">
        <p14:creationId xmlns:p14="http://schemas.microsoft.com/office/powerpoint/2010/main" val="252879592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8709D5B3-0004-4BFB-B7A5-CE441BA339F6}" type="slidenum">
              <a:rPr lang="fr-FR"/>
              <a:pPr>
                <a:defRPr/>
              </a:pPr>
              <a:t>‹#›</a:t>
            </a:fld>
            <a:endParaRPr lang="fr-FR"/>
          </a:p>
        </p:txBody>
      </p:sp>
    </p:spTree>
    <p:extLst>
      <p:ext uri="{BB962C8B-B14F-4D97-AF65-F5344CB8AC3E}">
        <p14:creationId xmlns:p14="http://schemas.microsoft.com/office/powerpoint/2010/main" val="305574528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lvl1pPr>
              <a:defRPr/>
            </a:lvl1pPr>
          </a:lstStyle>
          <a:p>
            <a:r>
              <a:rPr lang="de-DE" smtClean="0"/>
              <a:t>Titelmasterformat durch Klicken bearbeiten</a:t>
            </a:r>
            <a:endParaRPr lang="de-DE"/>
          </a:p>
        </p:txBody>
      </p:sp>
      <p:sp>
        <p:nvSpPr>
          <p:cNvPr id="3" name="Textplatzhalt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Rectangle 4"/>
          <p:cNvSpPr>
            <a:spLocks noGrp="1" noChangeArrowheads="1"/>
          </p:cNvSpPr>
          <p:nvPr>
            <p:ph type="dt" sz="half" idx="10"/>
          </p:nvPr>
        </p:nvSpPr>
        <p:spPr>
          <a:ln/>
        </p:spPr>
        <p:txBody>
          <a:bodyPr/>
          <a:lstStyle>
            <a:lvl1pPr>
              <a:defRPr/>
            </a:lvl1pPr>
          </a:lstStyle>
          <a:p>
            <a:pPr>
              <a:defRPr/>
            </a:pPr>
            <a:endParaRPr lang="fr-FR"/>
          </a:p>
        </p:txBody>
      </p:sp>
      <p:sp>
        <p:nvSpPr>
          <p:cNvPr id="8" name="Rectangle 5"/>
          <p:cNvSpPr>
            <a:spLocks noGrp="1" noChangeArrowheads="1"/>
          </p:cNvSpPr>
          <p:nvPr>
            <p:ph type="ftr" sz="quarter" idx="11"/>
          </p:nvPr>
        </p:nvSpPr>
        <p:spPr>
          <a:ln/>
        </p:spPr>
        <p:txBody>
          <a:bodyPr/>
          <a:lstStyle>
            <a:lvl1pPr>
              <a:defRPr/>
            </a:lvl1pPr>
          </a:lstStyle>
          <a:p>
            <a:pPr>
              <a:defRPr/>
            </a:pPr>
            <a:endParaRPr lang="fr-FR"/>
          </a:p>
        </p:txBody>
      </p:sp>
      <p:sp>
        <p:nvSpPr>
          <p:cNvPr id="9" name="Rectangle 6"/>
          <p:cNvSpPr>
            <a:spLocks noGrp="1" noChangeArrowheads="1"/>
          </p:cNvSpPr>
          <p:nvPr>
            <p:ph type="sldNum" sz="quarter" idx="12"/>
          </p:nvPr>
        </p:nvSpPr>
        <p:spPr>
          <a:ln/>
        </p:spPr>
        <p:txBody>
          <a:bodyPr/>
          <a:lstStyle>
            <a:lvl1pPr>
              <a:defRPr/>
            </a:lvl1pPr>
          </a:lstStyle>
          <a:p>
            <a:pPr>
              <a:defRPr/>
            </a:pPr>
            <a:fld id="{95EB637B-7982-47D2-9EF3-135FDE685971}" type="slidenum">
              <a:rPr lang="fr-FR"/>
              <a:pPr>
                <a:defRPr/>
              </a:pPr>
              <a:t>‹#›</a:t>
            </a:fld>
            <a:endParaRPr lang="fr-FR"/>
          </a:p>
        </p:txBody>
      </p:sp>
    </p:spTree>
    <p:extLst>
      <p:ext uri="{BB962C8B-B14F-4D97-AF65-F5344CB8AC3E}">
        <p14:creationId xmlns:p14="http://schemas.microsoft.com/office/powerpoint/2010/main" val="14648637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de-DE" smtClean="0"/>
              <a:t>Titelmasterformat durch Klicken bearbeiten</a:t>
            </a:r>
            <a:endParaRPr lang="de-DE"/>
          </a:p>
        </p:txBody>
      </p:sp>
      <p:sp>
        <p:nvSpPr>
          <p:cNvPr id="3" name="Rectangle 4"/>
          <p:cNvSpPr>
            <a:spLocks noGrp="1" noChangeArrowheads="1"/>
          </p:cNvSpPr>
          <p:nvPr>
            <p:ph type="dt" sz="half" idx="10"/>
          </p:nvPr>
        </p:nvSpPr>
        <p:spPr>
          <a:ln/>
        </p:spPr>
        <p:txBody>
          <a:bodyPr/>
          <a:lstStyle>
            <a:lvl1pPr>
              <a:defRPr/>
            </a:lvl1pPr>
          </a:lstStyle>
          <a:p>
            <a:pPr>
              <a:defRPr/>
            </a:pPr>
            <a:endParaRPr lang="fr-FR"/>
          </a:p>
        </p:txBody>
      </p:sp>
      <p:sp>
        <p:nvSpPr>
          <p:cNvPr id="4" name="Rectangle 5"/>
          <p:cNvSpPr>
            <a:spLocks noGrp="1" noChangeArrowheads="1"/>
          </p:cNvSpPr>
          <p:nvPr>
            <p:ph type="ftr" sz="quarter" idx="11"/>
          </p:nvPr>
        </p:nvSpPr>
        <p:spPr>
          <a:ln/>
        </p:spPr>
        <p:txBody>
          <a:bodyPr/>
          <a:lstStyle>
            <a:lvl1pPr>
              <a:defRPr/>
            </a:lvl1pPr>
          </a:lstStyle>
          <a:p>
            <a:pPr>
              <a:defRPr/>
            </a:pPr>
            <a:endParaRPr lang="fr-FR"/>
          </a:p>
        </p:txBody>
      </p:sp>
      <p:sp>
        <p:nvSpPr>
          <p:cNvPr id="5" name="Rectangle 6"/>
          <p:cNvSpPr>
            <a:spLocks noGrp="1" noChangeArrowheads="1"/>
          </p:cNvSpPr>
          <p:nvPr>
            <p:ph type="sldNum" sz="quarter" idx="12"/>
          </p:nvPr>
        </p:nvSpPr>
        <p:spPr>
          <a:ln/>
        </p:spPr>
        <p:txBody>
          <a:bodyPr/>
          <a:lstStyle>
            <a:lvl1pPr>
              <a:defRPr/>
            </a:lvl1pPr>
          </a:lstStyle>
          <a:p>
            <a:pPr>
              <a:defRPr/>
            </a:pPr>
            <a:fld id="{17E59CEC-0F7C-4514-9FA4-B92BD15FB5E2}" type="slidenum">
              <a:rPr lang="fr-FR"/>
              <a:pPr>
                <a:defRPr/>
              </a:pPr>
              <a:t>‹#›</a:t>
            </a:fld>
            <a:endParaRPr lang="fr-FR"/>
          </a:p>
        </p:txBody>
      </p:sp>
    </p:spTree>
    <p:extLst>
      <p:ext uri="{BB962C8B-B14F-4D97-AF65-F5344CB8AC3E}">
        <p14:creationId xmlns:p14="http://schemas.microsoft.com/office/powerpoint/2010/main" val="92302646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fr-FR"/>
          </a:p>
        </p:txBody>
      </p:sp>
      <p:sp>
        <p:nvSpPr>
          <p:cNvPr id="3" name="Rectangle 5"/>
          <p:cNvSpPr>
            <a:spLocks noGrp="1" noChangeArrowheads="1"/>
          </p:cNvSpPr>
          <p:nvPr>
            <p:ph type="ftr" sz="quarter" idx="11"/>
          </p:nvPr>
        </p:nvSpPr>
        <p:spPr>
          <a:ln/>
        </p:spPr>
        <p:txBody>
          <a:bodyPr/>
          <a:lstStyle>
            <a:lvl1pPr>
              <a:defRPr/>
            </a:lvl1pPr>
          </a:lstStyle>
          <a:p>
            <a:pPr>
              <a:defRPr/>
            </a:pPr>
            <a:endParaRPr lang="fr-FR"/>
          </a:p>
        </p:txBody>
      </p:sp>
      <p:sp>
        <p:nvSpPr>
          <p:cNvPr id="4" name="Rectangle 6"/>
          <p:cNvSpPr>
            <a:spLocks noGrp="1" noChangeArrowheads="1"/>
          </p:cNvSpPr>
          <p:nvPr>
            <p:ph type="sldNum" sz="quarter" idx="12"/>
          </p:nvPr>
        </p:nvSpPr>
        <p:spPr>
          <a:ln/>
        </p:spPr>
        <p:txBody>
          <a:bodyPr/>
          <a:lstStyle>
            <a:lvl1pPr>
              <a:defRPr/>
            </a:lvl1pPr>
          </a:lstStyle>
          <a:p>
            <a:pPr>
              <a:defRPr/>
            </a:pPr>
            <a:fld id="{CC72E990-D3D1-4880-A14A-699B88E892D3}" type="slidenum">
              <a:rPr lang="fr-FR"/>
              <a:pPr>
                <a:defRPr/>
              </a:pPr>
              <a:t>‹#›</a:t>
            </a:fld>
            <a:endParaRPr lang="fr-FR"/>
          </a:p>
        </p:txBody>
      </p:sp>
      <p:pic>
        <p:nvPicPr>
          <p:cNvPr id="2050"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 y="0"/>
            <a:ext cx="9144001"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750483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smtClean="0"/>
              <a:t>Cliquez pour modifier le style du titre</a:t>
            </a:r>
            <a:endParaRPr lang="fr-FR"/>
          </a:p>
        </p:txBody>
      </p:sp>
      <p:sp>
        <p:nvSpPr>
          <p:cNvPr id="3" name="Espace réservé du contenu 2"/>
          <p:cNvSpPr>
            <a:spLocks noGrp="1"/>
          </p:cNvSpPr>
          <p:nvPr>
            <p:ph idx="1"/>
          </p:nvPr>
        </p:nvSpPr>
        <p:spPr>
          <a:xfrm>
            <a:off x="457200" y="1600200"/>
            <a:ext cx="8229600" cy="4525963"/>
          </a:xfrm>
          <a:prstGeom prst="rect">
            <a:avLst/>
          </a:prstGeo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375E7CC6-0827-4ED3-848E-C94508291980}" type="slidenum">
              <a:rPr lang="fr-FR"/>
              <a:pPr>
                <a:defRPr/>
              </a:pPr>
              <a:t>‹#›</a:t>
            </a:fld>
            <a:endParaRPr lang="fr-FR" dirty="0"/>
          </a:p>
        </p:txBody>
      </p:sp>
    </p:spTree>
    <p:extLst>
      <p:ext uri="{BB962C8B-B14F-4D97-AF65-F5344CB8AC3E}">
        <p14:creationId xmlns:p14="http://schemas.microsoft.com/office/powerpoint/2010/main" val="367253653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enutzerdefiniertes Layout">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lvl1pPr>
              <a:defRPr baseline="0">
                <a:latin typeface="Gill Sans MT" panose="020B0502020104020203" pitchFamily="34" charset="0"/>
              </a:defRPr>
            </a:lvl1pPr>
          </a:lstStyle>
          <a:p>
            <a:r>
              <a:rPr lang="de-DE" dirty="0" smtClean="0"/>
              <a:t>Titelmasterformat durch Klicken bearbeiten</a:t>
            </a:r>
            <a:endParaRPr lang="de-DE" dirty="0"/>
          </a:p>
        </p:txBody>
      </p:sp>
      <p:sp>
        <p:nvSpPr>
          <p:cNvPr id="3" name="Rectangle 4"/>
          <p:cNvSpPr>
            <a:spLocks noGrp="1" noChangeArrowheads="1"/>
          </p:cNvSpPr>
          <p:nvPr>
            <p:ph type="dt" sz="half" idx="10"/>
          </p:nvPr>
        </p:nvSpPr>
        <p:spPr>
          <a:ln/>
        </p:spPr>
        <p:txBody>
          <a:bodyPr/>
          <a:lstStyle>
            <a:lvl1pPr>
              <a:defRPr/>
            </a:lvl1pPr>
          </a:lstStyle>
          <a:p>
            <a:pPr>
              <a:defRPr/>
            </a:pPr>
            <a:endParaRPr lang="fr-FR"/>
          </a:p>
        </p:txBody>
      </p:sp>
      <p:sp>
        <p:nvSpPr>
          <p:cNvPr id="4" name="Rectangle 5"/>
          <p:cNvSpPr>
            <a:spLocks noGrp="1" noChangeArrowheads="1"/>
          </p:cNvSpPr>
          <p:nvPr>
            <p:ph type="ftr" sz="quarter" idx="11"/>
          </p:nvPr>
        </p:nvSpPr>
        <p:spPr>
          <a:ln/>
        </p:spPr>
        <p:txBody>
          <a:bodyPr/>
          <a:lstStyle>
            <a:lvl1pPr>
              <a:defRPr/>
            </a:lvl1pPr>
          </a:lstStyle>
          <a:p>
            <a:pPr>
              <a:defRPr/>
            </a:pPr>
            <a:endParaRPr lang="fr-FR"/>
          </a:p>
        </p:txBody>
      </p:sp>
      <p:sp>
        <p:nvSpPr>
          <p:cNvPr id="5" name="Rectangle 6"/>
          <p:cNvSpPr>
            <a:spLocks noGrp="1" noChangeArrowheads="1"/>
          </p:cNvSpPr>
          <p:nvPr>
            <p:ph type="sldNum" sz="quarter" idx="12"/>
          </p:nvPr>
        </p:nvSpPr>
        <p:spPr>
          <a:ln/>
        </p:spPr>
        <p:txBody>
          <a:bodyPr/>
          <a:lstStyle>
            <a:lvl1pPr>
              <a:defRPr/>
            </a:lvl1pPr>
          </a:lstStyle>
          <a:p>
            <a:pPr>
              <a:defRPr/>
            </a:pPr>
            <a:fld id="{E466C835-CEBF-418C-A79D-639347C9814E}" type="slidenum">
              <a:rPr lang="fr-FR"/>
              <a:pPr>
                <a:defRPr/>
              </a:pPr>
              <a:t>‹#›</a:t>
            </a:fld>
            <a:endParaRPr lang="fr-FR"/>
          </a:p>
        </p:txBody>
      </p:sp>
      <p:pic>
        <p:nvPicPr>
          <p:cNvPr id="307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3380" y="-27385"/>
            <a:ext cx="9180514" cy="6885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481636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a:prstGeom prst="rect">
            <a:avLst/>
          </a:prstGeom>
        </p:spPr>
        <p:txBody>
          <a:bodyPr anchor="b"/>
          <a:lstStyle>
            <a:lvl1pPr algn="l">
              <a:defRPr sz="2000" b="1"/>
            </a:lvl1pPr>
          </a:lstStyle>
          <a:p>
            <a:r>
              <a:rPr lang="de-DE" smtClean="0"/>
              <a:t>Titelmasterformat durch Klicken bearbeiten</a:t>
            </a:r>
            <a:endParaRPr lang="de-DE"/>
          </a:p>
        </p:txBody>
      </p:sp>
      <p:sp>
        <p:nvSpPr>
          <p:cNvPr id="3" name="Inhaltsplatzhalt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xfrm>
            <a:off x="6974904" y="6525766"/>
            <a:ext cx="2133600" cy="359618"/>
          </a:xfrm>
          <a:ln/>
        </p:spPr>
        <p:txBody>
          <a:bodyPr/>
          <a:lstStyle>
            <a:lvl1pPr>
              <a:defRPr/>
            </a:lvl1pPr>
          </a:lstStyle>
          <a:p>
            <a:pPr>
              <a:defRPr/>
            </a:pPr>
            <a:fld id="{DE218022-1DB6-4BAE-945C-04E0F86ABC65}" type="slidenum">
              <a:rPr lang="fr-FR"/>
              <a:pPr>
                <a:defRPr/>
              </a:pPr>
              <a:t>‹#›</a:t>
            </a:fld>
            <a:endParaRPr lang="fr-FR"/>
          </a:p>
        </p:txBody>
      </p:sp>
    </p:spTree>
    <p:extLst>
      <p:ext uri="{BB962C8B-B14F-4D97-AF65-F5344CB8AC3E}">
        <p14:creationId xmlns:p14="http://schemas.microsoft.com/office/powerpoint/2010/main" val="197346066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a:prstGeom prst="rect">
            <a:avLst/>
          </a:prstGeom>
        </p:spPr>
        <p:txBody>
          <a:bodyPr anchor="b"/>
          <a:lstStyle>
            <a:lvl1pPr algn="l">
              <a:defRPr sz="2000" b="1"/>
            </a:lvl1pPr>
          </a:lstStyle>
          <a:p>
            <a:r>
              <a:rPr lang="de-DE" smtClean="0"/>
              <a:t>Titelmasterformat durch Klicken bearbeiten</a:t>
            </a:r>
            <a:endParaRPr lang="de-DE"/>
          </a:p>
        </p:txBody>
      </p:sp>
      <p:sp>
        <p:nvSpPr>
          <p:cNvPr id="3" name="Bildplatzhalt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de-DE" noProof="0" smtClean="0"/>
          </a:p>
        </p:txBody>
      </p:sp>
      <p:sp>
        <p:nvSpPr>
          <p:cNvPr id="4" name="Textplatzhalt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1C872DEA-9CE3-4D66-8577-21809709F94B}" type="slidenum">
              <a:rPr lang="fr-FR"/>
              <a:pPr>
                <a:defRPr/>
              </a:pPr>
              <a:t>‹#›</a:t>
            </a:fld>
            <a:endParaRPr lang="fr-FR"/>
          </a:p>
        </p:txBody>
      </p:sp>
    </p:spTree>
    <p:extLst>
      <p:ext uri="{BB962C8B-B14F-4D97-AF65-F5344CB8AC3E}">
        <p14:creationId xmlns:p14="http://schemas.microsoft.com/office/powerpoint/2010/main" val="43433007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457200" y="1600200"/>
            <a:ext cx="8229600" cy="4525963"/>
          </a:xfrm>
          <a:prstGeom prst="rect">
            <a:avLst/>
          </a:prstGeo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4CE99AB1-E127-4987-9A1E-BF2346AB9F66}" type="slidenum">
              <a:rPr lang="fr-FR"/>
              <a:pPr>
                <a:defRPr/>
              </a:pPr>
              <a:t>‹#›</a:t>
            </a:fld>
            <a:endParaRPr lang="fr-FR"/>
          </a:p>
        </p:txBody>
      </p:sp>
    </p:spTree>
    <p:extLst>
      <p:ext uri="{BB962C8B-B14F-4D97-AF65-F5344CB8AC3E}">
        <p14:creationId xmlns:p14="http://schemas.microsoft.com/office/powerpoint/2010/main" val="390386130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274638"/>
            <a:ext cx="2057400" cy="5851525"/>
          </a:xfrm>
          <a:prstGeom prst="rect">
            <a:avLst/>
          </a:prstGeo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457200" y="274638"/>
            <a:ext cx="6019800" cy="5851525"/>
          </a:xfrm>
          <a:prstGeom prst="rect">
            <a:avLst/>
          </a:prstGeo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8B649CC2-D1AE-4F65-8052-CA0C952EBDC2}" type="slidenum">
              <a:rPr lang="fr-FR"/>
              <a:pPr>
                <a:defRPr/>
              </a:pPr>
              <a:t>‹#›</a:t>
            </a:fld>
            <a:endParaRPr lang="fr-FR"/>
          </a:p>
        </p:txBody>
      </p:sp>
    </p:spTree>
    <p:extLst>
      <p:ext uri="{BB962C8B-B14F-4D97-AF65-F5344CB8AC3E}">
        <p14:creationId xmlns:p14="http://schemas.microsoft.com/office/powerpoint/2010/main" val="7667101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smtClean="0"/>
              <a:t>Cliquez pour modifier les styles du texte du masque</a:t>
            </a: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4493900F-7E3A-4BB9-87CB-093F260BF284}" type="slidenum">
              <a:rPr lang="fr-FR"/>
              <a:pPr>
                <a:defRPr/>
              </a:pPr>
              <a:t>‹#›</a:t>
            </a:fld>
            <a:endParaRPr lang="fr-FR"/>
          </a:p>
        </p:txBody>
      </p:sp>
    </p:spTree>
    <p:extLst>
      <p:ext uri="{BB962C8B-B14F-4D97-AF65-F5344CB8AC3E}">
        <p14:creationId xmlns:p14="http://schemas.microsoft.com/office/powerpoint/2010/main" val="35564634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41F18A13-F09A-422C-ABAC-F48DC08FF67A}" type="slidenum">
              <a:rPr lang="fr-FR"/>
              <a:pPr>
                <a:defRPr/>
              </a:pPr>
              <a:t>‹#›</a:t>
            </a:fld>
            <a:endParaRPr lang="fr-FR"/>
          </a:p>
        </p:txBody>
      </p:sp>
    </p:spTree>
    <p:extLst>
      <p:ext uri="{BB962C8B-B14F-4D97-AF65-F5344CB8AC3E}">
        <p14:creationId xmlns:p14="http://schemas.microsoft.com/office/powerpoint/2010/main" val="13488375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Rectangle 4"/>
          <p:cNvSpPr>
            <a:spLocks noGrp="1" noChangeArrowheads="1"/>
          </p:cNvSpPr>
          <p:nvPr>
            <p:ph type="dt" sz="half" idx="10"/>
          </p:nvPr>
        </p:nvSpPr>
        <p:spPr>
          <a:ln/>
        </p:spPr>
        <p:txBody>
          <a:bodyPr/>
          <a:lstStyle>
            <a:lvl1pPr>
              <a:defRPr/>
            </a:lvl1pPr>
          </a:lstStyle>
          <a:p>
            <a:pPr>
              <a:defRPr/>
            </a:pPr>
            <a:endParaRPr lang="fr-FR"/>
          </a:p>
        </p:txBody>
      </p:sp>
      <p:sp>
        <p:nvSpPr>
          <p:cNvPr id="8" name="Rectangle 5"/>
          <p:cNvSpPr>
            <a:spLocks noGrp="1" noChangeArrowheads="1"/>
          </p:cNvSpPr>
          <p:nvPr>
            <p:ph type="ftr" sz="quarter" idx="11"/>
          </p:nvPr>
        </p:nvSpPr>
        <p:spPr>
          <a:ln/>
        </p:spPr>
        <p:txBody>
          <a:bodyPr/>
          <a:lstStyle>
            <a:lvl1pPr>
              <a:defRPr/>
            </a:lvl1pPr>
          </a:lstStyle>
          <a:p>
            <a:pPr>
              <a:defRPr/>
            </a:pPr>
            <a:endParaRPr lang="fr-FR"/>
          </a:p>
        </p:txBody>
      </p:sp>
      <p:sp>
        <p:nvSpPr>
          <p:cNvPr id="9" name="Rectangle 6"/>
          <p:cNvSpPr>
            <a:spLocks noGrp="1" noChangeArrowheads="1"/>
          </p:cNvSpPr>
          <p:nvPr>
            <p:ph type="sldNum" sz="quarter" idx="12"/>
          </p:nvPr>
        </p:nvSpPr>
        <p:spPr>
          <a:ln/>
        </p:spPr>
        <p:txBody>
          <a:bodyPr/>
          <a:lstStyle>
            <a:lvl1pPr>
              <a:defRPr/>
            </a:lvl1pPr>
          </a:lstStyle>
          <a:p>
            <a:pPr>
              <a:defRPr/>
            </a:pPr>
            <a:fld id="{3F36804E-4BC6-4FE1-9DFF-A83627F8640B}" type="slidenum">
              <a:rPr lang="fr-FR"/>
              <a:pPr>
                <a:defRPr/>
              </a:pPr>
              <a:t>‹#›</a:t>
            </a:fld>
            <a:endParaRPr lang="fr-FR"/>
          </a:p>
        </p:txBody>
      </p:sp>
    </p:spTree>
    <p:extLst>
      <p:ext uri="{BB962C8B-B14F-4D97-AF65-F5344CB8AC3E}">
        <p14:creationId xmlns:p14="http://schemas.microsoft.com/office/powerpoint/2010/main" val="37260591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smtClean="0"/>
              <a:t>Cliquez pour modifier le style du titre</a:t>
            </a:r>
            <a:endParaRPr lang="fr-FR"/>
          </a:p>
        </p:txBody>
      </p:sp>
      <p:sp>
        <p:nvSpPr>
          <p:cNvPr id="3" name="Rectangle 4"/>
          <p:cNvSpPr>
            <a:spLocks noGrp="1" noChangeArrowheads="1"/>
          </p:cNvSpPr>
          <p:nvPr>
            <p:ph type="dt" sz="half" idx="10"/>
          </p:nvPr>
        </p:nvSpPr>
        <p:spPr>
          <a:ln/>
        </p:spPr>
        <p:txBody>
          <a:bodyPr/>
          <a:lstStyle>
            <a:lvl1pPr>
              <a:defRPr/>
            </a:lvl1pPr>
          </a:lstStyle>
          <a:p>
            <a:pPr>
              <a:defRPr/>
            </a:pPr>
            <a:endParaRPr lang="fr-FR"/>
          </a:p>
        </p:txBody>
      </p:sp>
      <p:sp>
        <p:nvSpPr>
          <p:cNvPr id="4" name="Rectangle 5"/>
          <p:cNvSpPr>
            <a:spLocks noGrp="1" noChangeArrowheads="1"/>
          </p:cNvSpPr>
          <p:nvPr>
            <p:ph type="ftr" sz="quarter" idx="11"/>
          </p:nvPr>
        </p:nvSpPr>
        <p:spPr>
          <a:ln/>
        </p:spPr>
        <p:txBody>
          <a:bodyPr/>
          <a:lstStyle>
            <a:lvl1pPr>
              <a:defRPr/>
            </a:lvl1pPr>
          </a:lstStyle>
          <a:p>
            <a:pPr>
              <a:defRPr/>
            </a:pPr>
            <a:endParaRPr lang="fr-FR"/>
          </a:p>
        </p:txBody>
      </p:sp>
      <p:sp>
        <p:nvSpPr>
          <p:cNvPr id="5" name="Rectangle 6"/>
          <p:cNvSpPr>
            <a:spLocks noGrp="1" noChangeArrowheads="1"/>
          </p:cNvSpPr>
          <p:nvPr>
            <p:ph type="sldNum" sz="quarter" idx="12"/>
          </p:nvPr>
        </p:nvSpPr>
        <p:spPr>
          <a:xfrm>
            <a:off x="6998400" y="6526800"/>
            <a:ext cx="2133600" cy="476250"/>
          </a:xfrm>
          <a:ln/>
        </p:spPr>
        <p:txBody>
          <a:bodyPr/>
          <a:lstStyle>
            <a:lvl1pPr>
              <a:defRPr/>
            </a:lvl1pPr>
          </a:lstStyle>
          <a:p>
            <a:pPr>
              <a:defRPr/>
            </a:pPr>
            <a:fld id="{88FA5C9C-79F9-41BF-93C9-DEE74C588997}" type="slidenum">
              <a:rPr lang="fr-FR"/>
              <a:pPr>
                <a:defRPr/>
              </a:pPr>
              <a:t>‹#›</a:t>
            </a:fld>
            <a:endParaRPr lang="fr-FR"/>
          </a:p>
        </p:txBody>
      </p:sp>
    </p:spTree>
    <p:extLst>
      <p:ext uri="{BB962C8B-B14F-4D97-AF65-F5344CB8AC3E}">
        <p14:creationId xmlns:p14="http://schemas.microsoft.com/office/powerpoint/2010/main" val="23989866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fr-FR"/>
          </a:p>
        </p:txBody>
      </p:sp>
      <p:sp>
        <p:nvSpPr>
          <p:cNvPr id="3" name="Rectangle 5"/>
          <p:cNvSpPr>
            <a:spLocks noGrp="1" noChangeArrowheads="1"/>
          </p:cNvSpPr>
          <p:nvPr>
            <p:ph type="ftr" sz="quarter" idx="11"/>
          </p:nvPr>
        </p:nvSpPr>
        <p:spPr>
          <a:ln/>
        </p:spPr>
        <p:txBody>
          <a:bodyPr/>
          <a:lstStyle>
            <a:lvl1pPr>
              <a:defRPr/>
            </a:lvl1pPr>
          </a:lstStyle>
          <a:p>
            <a:pPr>
              <a:defRPr/>
            </a:pPr>
            <a:endParaRPr lang="fr-FR"/>
          </a:p>
        </p:txBody>
      </p:sp>
      <p:sp>
        <p:nvSpPr>
          <p:cNvPr id="4" name="Rectangle 6"/>
          <p:cNvSpPr>
            <a:spLocks noGrp="1" noChangeArrowheads="1"/>
          </p:cNvSpPr>
          <p:nvPr>
            <p:ph type="sldNum" sz="quarter" idx="12"/>
          </p:nvPr>
        </p:nvSpPr>
        <p:spPr>
          <a:xfrm>
            <a:off x="6998400" y="6526800"/>
            <a:ext cx="2133600" cy="476250"/>
          </a:xfrm>
          <a:ln/>
        </p:spPr>
        <p:txBody>
          <a:bodyPr/>
          <a:lstStyle>
            <a:lvl1pPr>
              <a:defRPr/>
            </a:lvl1pPr>
          </a:lstStyle>
          <a:p>
            <a:pPr>
              <a:defRPr/>
            </a:pPr>
            <a:fld id="{31795907-32BC-4EB2-A684-7B02D22B4117}" type="slidenum">
              <a:rPr lang="fr-FR"/>
              <a:pPr>
                <a:defRPr/>
              </a:pPr>
              <a:t>‹#›</a:t>
            </a:fld>
            <a:endParaRPr lang="fr-FR"/>
          </a:p>
        </p:txBody>
      </p:sp>
    </p:spTree>
    <p:extLst>
      <p:ext uri="{BB962C8B-B14F-4D97-AF65-F5344CB8AC3E}">
        <p14:creationId xmlns:p14="http://schemas.microsoft.com/office/powerpoint/2010/main" val="3582074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a:prstGeom prst="rect">
            <a:avLst/>
          </a:prstGeo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54D5897E-95DC-40BC-9350-A854E6FC64D3}" type="slidenum">
              <a:rPr lang="fr-FR"/>
              <a:pPr>
                <a:defRPr/>
              </a:pPr>
              <a:t>‹#›</a:t>
            </a:fld>
            <a:endParaRPr lang="fr-FR"/>
          </a:p>
        </p:txBody>
      </p:sp>
    </p:spTree>
    <p:extLst>
      <p:ext uri="{BB962C8B-B14F-4D97-AF65-F5344CB8AC3E}">
        <p14:creationId xmlns:p14="http://schemas.microsoft.com/office/powerpoint/2010/main" val="42425376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smtClean="0"/>
          </a:p>
        </p:txBody>
      </p:sp>
      <p:sp>
        <p:nvSpPr>
          <p:cNvPr id="4" name="Espace réservé du texte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E8D9C8EA-1BCA-468C-913B-8AA8A2FCE4A3}" type="slidenum">
              <a:rPr lang="fr-FR"/>
              <a:pPr>
                <a:defRPr/>
              </a:pPr>
              <a:t>‹#›</a:t>
            </a:fld>
            <a:endParaRPr lang="fr-FR"/>
          </a:p>
        </p:txBody>
      </p:sp>
    </p:spTree>
    <p:extLst>
      <p:ext uri="{BB962C8B-B14F-4D97-AF65-F5344CB8AC3E}">
        <p14:creationId xmlns:p14="http://schemas.microsoft.com/office/powerpoint/2010/main" val="10891971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B7CAE9"/>
        </a:solidFill>
        <a:effectLst/>
      </p:bgPr>
    </p:bg>
    <p:spTree>
      <p:nvGrpSpPr>
        <p:cNvPr id="1" name=""/>
        <p:cNvGrpSpPr/>
        <p:nvPr/>
      </p:nvGrpSpPr>
      <p:grpSpPr>
        <a:xfrm>
          <a:off x="0" y="0"/>
          <a:ext cx="0" cy="0"/>
          <a:chOff x="0" y="0"/>
          <a:chExt cx="0" cy="0"/>
        </a:xfrm>
      </p:grpSpPr>
      <p:sp>
        <p:nvSpPr>
          <p:cNvPr id="28676"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endParaRPr lang="fr-FR"/>
          </a:p>
        </p:txBody>
      </p:sp>
      <p:sp>
        <p:nvSpPr>
          <p:cNvPr id="28677"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fr-FR"/>
          </a:p>
        </p:txBody>
      </p:sp>
      <p:sp>
        <p:nvSpPr>
          <p:cNvPr id="28678"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A979967F-7298-4E36-959A-14AC54E8D18D}" type="slidenum">
              <a:rPr lang="fr-FR"/>
              <a:pPr>
                <a:defRPr/>
              </a:pPr>
              <a:t>‹#›</a:t>
            </a:fld>
            <a:endParaRPr lang="fr-FR"/>
          </a:p>
        </p:txBody>
      </p:sp>
      <p:pic>
        <p:nvPicPr>
          <p:cNvPr id="1026" name="Picture 2"/>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 y="0"/>
            <a:ext cx="9144001"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Lst>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B7CAE9"/>
        </a:solidFill>
        <a:effectLst/>
      </p:bgPr>
    </p:bg>
    <p:spTree>
      <p:nvGrpSpPr>
        <p:cNvPr id="1" name=""/>
        <p:cNvGrpSpPr/>
        <p:nvPr/>
      </p:nvGrpSpPr>
      <p:grpSpPr>
        <a:xfrm>
          <a:off x="0" y="0"/>
          <a:ext cx="0" cy="0"/>
          <a:chOff x="0" y="0"/>
          <a:chExt cx="0" cy="0"/>
        </a:xfrm>
      </p:grpSpPr>
      <p:sp>
        <p:nvSpPr>
          <p:cNvPr id="9" name="Rectangle 4"/>
          <p:cNvSpPr>
            <a:spLocks noGrp="1" noChangeArrowheads="1"/>
          </p:cNvSpPr>
          <p:nvPr>
            <p:ph type="dt" sz="half" idx="2"/>
          </p:nvPr>
        </p:nvSpPr>
        <p:spPr bwMode="auto">
          <a:xfrm>
            <a:off x="457200" y="6245225"/>
            <a:ext cx="2133600" cy="47625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a:defRPr sz="1400"/>
            </a:lvl1pPr>
          </a:lstStyle>
          <a:p>
            <a:pPr>
              <a:defRPr/>
            </a:pPr>
            <a:endParaRPr lang="fr-FR"/>
          </a:p>
        </p:txBody>
      </p:sp>
      <p:sp>
        <p:nvSpPr>
          <p:cNvPr id="10" name="Rectangle 5"/>
          <p:cNvSpPr>
            <a:spLocks noGrp="1" noChangeArrowheads="1"/>
          </p:cNvSpPr>
          <p:nvPr>
            <p:ph type="ftr" sz="quarter" idx="3"/>
          </p:nvPr>
        </p:nvSpPr>
        <p:spPr bwMode="auto">
          <a:xfrm>
            <a:off x="3124200" y="6245225"/>
            <a:ext cx="2895600" cy="47625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algn="ctr">
              <a:defRPr sz="1400"/>
            </a:lvl1pPr>
          </a:lstStyle>
          <a:p>
            <a:pPr>
              <a:defRPr/>
            </a:pPr>
            <a:endParaRPr lang="fr-FR"/>
          </a:p>
        </p:txBody>
      </p:sp>
      <p:sp>
        <p:nvSpPr>
          <p:cNvPr id="11" name="Rectangle 6"/>
          <p:cNvSpPr>
            <a:spLocks noGrp="1" noChangeArrowheads="1"/>
          </p:cNvSpPr>
          <p:nvPr>
            <p:ph type="sldNum" sz="quarter" idx="4"/>
          </p:nvPr>
        </p:nvSpPr>
        <p:spPr bwMode="auto">
          <a:xfrm>
            <a:off x="6553200" y="6245225"/>
            <a:ext cx="2133600" cy="47625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algn="r">
              <a:defRPr sz="1400"/>
            </a:lvl1pPr>
          </a:lstStyle>
          <a:p>
            <a:pPr>
              <a:defRPr/>
            </a:pPr>
            <a:fld id="{B31CE94D-CF27-4682-92ED-86A73A9B570C}" type="slidenum">
              <a:rPr lang="fr-FR"/>
              <a:pPr>
                <a:defRPr/>
              </a:pPr>
              <a:t>‹#›</a:t>
            </a:fld>
            <a:endParaRPr lang="fr-FR"/>
          </a:p>
        </p:txBody>
      </p:sp>
      <p:pic>
        <p:nvPicPr>
          <p:cNvPr id="4098" name="Picture 2"/>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 y="0"/>
            <a:ext cx="9144001"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 id="2147483691" r:id="rId12"/>
  </p:sldLayoutIdLst>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8" Type="http://schemas.openxmlformats.org/officeDocument/2006/relationships/image" Target="../media/image75.jpeg"/><Relationship Id="rId13" Type="http://schemas.openxmlformats.org/officeDocument/2006/relationships/image" Target="../media/image78.png"/><Relationship Id="rId3" Type="http://schemas.microsoft.com/office/2007/relationships/media" Target="../media/media5.wmv"/><Relationship Id="rId7" Type="http://schemas.openxmlformats.org/officeDocument/2006/relationships/image" Target="../media/image74.png"/><Relationship Id="rId12" Type="http://schemas.openxmlformats.org/officeDocument/2006/relationships/image" Target="../media/image77.png"/><Relationship Id="rId2" Type="http://schemas.openxmlformats.org/officeDocument/2006/relationships/video" Target="../media/media4.wmv"/><Relationship Id="rId1" Type="http://schemas.microsoft.com/office/2007/relationships/media" Target="../media/media4.wmv"/><Relationship Id="rId6" Type="http://schemas.openxmlformats.org/officeDocument/2006/relationships/notesSlide" Target="../notesSlides/notesSlide10.xml"/><Relationship Id="rId11" Type="http://schemas.openxmlformats.org/officeDocument/2006/relationships/image" Target="../media/image66.png"/><Relationship Id="rId5" Type="http://schemas.openxmlformats.org/officeDocument/2006/relationships/slideLayout" Target="../slideLayouts/slideLayout7.xml"/><Relationship Id="rId10" Type="http://schemas.openxmlformats.org/officeDocument/2006/relationships/image" Target="../media/image68.jpeg"/><Relationship Id="rId4" Type="http://schemas.openxmlformats.org/officeDocument/2006/relationships/video" Target="../media/media5.wmv"/><Relationship Id="rId9" Type="http://schemas.openxmlformats.org/officeDocument/2006/relationships/image" Target="../media/image76.png"/></Relationships>
</file>

<file path=ppt/slides/_rels/slide11.xml.rels><?xml version="1.0" encoding="UTF-8" standalone="yes"?>
<Relationships xmlns="http://schemas.openxmlformats.org/package/2006/relationships"><Relationship Id="rId8" Type="http://schemas.openxmlformats.org/officeDocument/2006/relationships/image" Target="../media/image84.jpeg"/><Relationship Id="rId3" Type="http://schemas.openxmlformats.org/officeDocument/2006/relationships/image" Target="../media/image79.png"/><Relationship Id="rId7" Type="http://schemas.openxmlformats.org/officeDocument/2006/relationships/image" Target="../media/image83.jpe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82.jpeg"/><Relationship Id="rId5" Type="http://schemas.openxmlformats.org/officeDocument/2006/relationships/image" Target="../media/image81.jpeg"/><Relationship Id="rId10" Type="http://schemas.openxmlformats.org/officeDocument/2006/relationships/image" Target="../media/image73.jpeg"/><Relationship Id="rId4" Type="http://schemas.openxmlformats.org/officeDocument/2006/relationships/image" Target="../media/image80.png"/><Relationship Id="rId9" Type="http://schemas.openxmlformats.org/officeDocument/2006/relationships/image" Target="../media/image85.jpeg"/></Relationships>
</file>

<file path=ppt/slides/_rels/slide12.xml.rels><?xml version="1.0" encoding="UTF-8" standalone="yes"?>
<Relationships xmlns="http://schemas.openxmlformats.org/package/2006/relationships"><Relationship Id="rId8" Type="http://schemas.openxmlformats.org/officeDocument/2006/relationships/image" Target="../media/image90.png"/><Relationship Id="rId13" Type="http://schemas.openxmlformats.org/officeDocument/2006/relationships/image" Target="../media/image95.png"/><Relationship Id="rId18" Type="http://schemas.openxmlformats.org/officeDocument/2006/relationships/image" Target="../media/image100.png"/><Relationship Id="rId3" Type="http://schemas.openxmlformats.org/officeDocument/2006/relationships/image" Target="../media/image11.png"/><Relationship Id="rId21" Type="http://schemas.openxmlformats.org/officeDocument/2006/relationships/image" Target="../media/image103.png"/><Relationship Id="rId7" Type="http://schemas.openxmlformats.org/officeDocument/2006/relationships/image" Target="../media/image89.png"/><Relationship Id="rId12" Type="http://schemas.openxmlformats.org/officeDocument/2006/relationships/image" Target="../media/image94.png"/><Relationship Id="rId17" Type="http://schemas.openxmlformats.org/officeDocument/2006/relationships/image" Target="../media/image99.png"/><Relationship Id="rId25" Type="http://schemas.openxmlformats.org/officeDocument/2006/relationships/image" Target="../media/image9.png"/><Relationship Id="rId2" Type="http://schemas.openxmlformats.org/officeDocument/2006/relationships/notesSlide" Target="../notesSlides/notesSlide12.xml"/><Relationship Id="rId16" Type="http://schemas.openxmlformats.org/officeDocument/2006/relationships/image" Target="../media/image98.png"/><Relationship Id="rId20" Type="http://schemas.openxmlformats.org/officeDocument/2006/relationships/image" Target="../media/image102.png"/><Relationship Id="rId1" Type="http://schemas.openxmlformats.org/officeDocument/2006/relationships/slideLayout" Target="../slideLayouts/slideLayout7.xml"/><Relationship Id="rId6" Type="http://schemas.openxmlformats.org/officeDocument/2006/relationships/image" Target="../media/image88.png"/><Relationship Id="rId11" Type="http://schemas.openxmlformats.org/officeDocument/2006/relationships/image" Target="../media/image93.png"/><Relationship Id="rId24" Type="http://schemas.openxmlformats.org/officeDocument/2006/relationships/image" Target="../media/image10.png"/><Relationship Id="rId5" Type="http://schemas.openxmlformats.org/officeDocument/2006/relationships/image" Target="../media/image87.png"/><Relationship Id="rId15" Type="http://schemas.openxmlformats.org/officeDocument/2006/relationships/image" Target="../media/image97.png"/><Relationship Id="rId23" Type="http://schemas.openxmlformats.org/officeDocument/2006/relationships/image" Target="../media/image105.png"/><Relationship Id="rId10" Type="http://schemas.openxmlformats.org/officeDocument/2006/relationships/image" Target="../media/image92.png"/><Relationship Id="rId19" Type="http://schemas.openxmlformats.org/officeDocument/2006/relationships/image" Target="../media/image101.png"/><Relationship Id="rId4" Type="http://schemas.openxmlformats.org/officeDocument/2006/relationships/image" Target="../media/image86.png"/><Relationship Id="rId9" Type="http://schemas.openxmlformats.org/officeDocument/2006/relationships/image" Target="../media/image91.png"/><Relationship Id="rId14" Type="http://schemas.openxmlformats.org/officeDocument/2006/relationships/image" Target="../media/image96.png"/><Relationship Id="rId22" Type="http://schemas.openxmlformats.org/officeDocument/2006/relationships/image" Target="../media/image104.png"/></Relationships>
</file>

<file path=ppt/slides/_rels/slide13.xml.rels><?xml version="1.0" encoding="UTF-8" standalone="yes"?>
<Relationships xmlns="http://schemas.openxmlformats.org/package/2006/relationships"><Relationship Id="rId3" Type="http://schemas.openxmlformats.org/officeDocument/2006/relationships/image" Target="../media/image106.jpeg"/><Relationship Id="rId7"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108.png"/><Relationship Id="rId4" Type="http://schemas.openxmlformats.org/officeDocument/2006/relationships/image" Target="../media/image107.png"/></Relationships>
</file>

<file path=ppt/slides/_rels/slide2.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1.png"/><Relationship Id="rId18" Type="http://schemas.openxmlformats.org/officeDocument/2006/relationships/image" Target="../media/image26.png"/><Relationship Id="rId26" Type="http://schemas.openxmlformats.org/officeDocument/2006/relationships/image" Target="../media/image34.png"/><Relationship Id="rId3" Type="http://schemas.openxmlformats.org/officeDocument/2006/relationships/image" Target="../media/image11.png"/><Relationship Id="rId21" Type="http://schemas.openxmlformats.org/officeDocument/2006/relationships/image" Target="../media/image29.png"/><Relationship Id="rId34" Type="http://schemas.openxmlformats.org/officeDocument/2006/relationships/image" Target="../media/image10.png"/><Relationship Id="rId7" Type="http://schemas.openxmlformats.org/officeDocument/2006/relationships/image" Target="../media/image15.png"/><Relationship Id="rId12" Type="http://schemas.openxmlformats.org/officeDocument/2006/relationships/image" Target="../media/image20.png"/><Relationship Id="rId17" Type="http://schemas.openxmlformats.org/officeDocument/2006/relationships/image" Target="../media/image25.png"/><Relationship Id="rId25" Type="http://schemas.openxmlformats.org/officeDocument/2006/relationships/image" Target="../media/image33.png"/><Relationship Id="rId33" Type="http://schemas.openxmlformats.org/officeDocument/2006/relationships/image" Target="../media/image9.png"/><Relationship Id="rId2" Type="http://schemas.openxmlformats.org/officeDocument/2006/relationships/notesSlide" Target="../notesSlides/notesSlide2.xml"/><Relationship Id="rId16" Type="http://schemas.openxmlformats.org/officeDocument/2006/relationships/image" Target="../media/image24.png"/><Relationship Id="rId20" Type="http://schemas.openxmlformats.org/officeDocument/2006/relationships/image" Target="../media/image28.png"/><Relationship Id="rId29" Type="http://schemas.openxmlformats.org/officeDocument/2006/relationships/image" Target="../media/image37.png"/><Relationship Id="rId1" Type="http://schemas.openxmlformats.org/officeDocument/2006/relationships/slideLayout" Target="../slideLayouts/slideLayout19.xml"/><Relationship Id="rId6" Type="http://schemas.openxmlformats.org/officeDocument/2006/relationships/image" Target="../media/image14.png"/><Relationship Id="rId11" Type="http://schemas.openxmlformats.org/officeDocument/2006/relationships/image" Target="../media/image19.png"/><Relationship Id="rId24" Type="http://schemas.openxmlformats.org/officeDocument/2006/relationships/image" Target="../media/image32.png"/><Relationship Id="rId32" Type="http://schemas.openxmlformats.org/officeDocument/2006/relationships/image" Target="../media/image40.png"/><Relationship Id="rId5" Type="http://schemas.openxmlformats.org/officeDocument/2006/relationships/image" Target="../media/image13.png"/><Relationship Id="rId15" Type="http://schemas.openxmlformats.org/officeDocument/2006/relationships/image" Target="../media/image23.png"/><Relationship Id="rId23" Type="http://schemas.openxmlformats.org/officeDocument/2006/relationships/image" Target="../media/image31.png"/><Relationship Id="rId28" Type="http://schemas.openxmlformats.org/officeDocument/2006/relationships/image" Target="../media/image36.png"/><Relationship Id="rId10" Type="http://schemas.openxmlformats.org/officeDocument/2006/relationships/image" Target="../media/image18.png"/><Relationship Id="rId19" Type="http://schemas.openxmlformats.org/officeDocument/2006/relationships/image" Target="../media/image27.png"/><Relationship Id="rId31" Type="http://schemas.openxmlformats.org/officeDocument/2006/relationships/image" Target="../media/image39.png"/><Relationship Id="rId4" Type="http://schemas.openxmlformats.org/officeDocument/2006/relationships/image" Target="../media/image12.png"/><Relationship Id="rId9" Type="http://schemas.openxmlformats.org/officeDocument/2006/relationships/image" Target="../media/image17.png"/><Relationship Id="rId14" Type="http://schemas.openxmlformats.org/officeDocument/2006/relationships/image" Target="../media/image22.png"/><Relationship Id="rId22" Type="http://schemas.openxmlformats.org/officeDocument/2006/relationships/image" Target="../media/image30.png"/><Relationship Id="rId27" Type="http://schemas.openxmlformats.org/officeDocument/2006/relationships/image" Target="../media/image35.png"/><Relationship Id="rId30" Type="http://schemas.openxmlformats.org/officeDocument/2006/relationships/image" Target="../media/image38.png"/></Relationships>
</file>

<file path=ppt/slides/_rels/slide3.xml.rels><?xml version="1.0" encoding="UTF-8" standalone="yes"?>
<Relationships xmlns="http://schemas.openxmlformats.org/package/2006/relationships"><Relationship Id="rId8" Type="http://schemas.openxmlformats.org/officeDocument/2006/relationships/image" Target="../media/image46.jpeg"/><Relationship Id="rId3" Type="http://schemas.openxmlformats.org/officeDocument/2006/relationships/image" Target="../media/image41.png"/><Relationship Id="rId7" Type="http://schemas.openxmlformats.org/officeDocument/2006/relationships/image" Target="../media/image45.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44.jpeg"/><Relationship Id="rId5" Type="http://schemas.openxmlformats.org/officeDocument/2006/relationships/image" Target="../media/image43.jpeg"/><Relationship Id="rId10" Type="http://schemas.openxmlformats.org/officeDocument/2006/relationships/image" Target="../media/image48.jpeg"/><Relationship Id="rId4" Type="http://schemas.openxmlformats.org/officeDocument/2006/relationships/image" Target="../media/image42.png"/><Relationship Id="rId9" Type="http://schemas.openxmlformats.org/officeDocument/2006/relationships/image" Target="../media/image47.jpeg"/></Relationships>
</file>

<file path=ppt/slides/_rels/slide4.xml.rels><?xml version="1.0" encoding="UTF-8" standalone="yes"?>
<Relationships xmlns="http://schemas.openxmlformats.org/package/2006/relationships"><Relationship Id="rId8" Type="http://schemas.openxmlformats.org/officeDocument/2006/relationships/image" Target="../media/image53.jpeg"/><Relationship Id="rId3" Type="http://schemas.openxmlformats.org/officeDocument/2006/relationships/image" Target="../media/image49.png"/><Relationship Id="rId7" Type="http://schemas.openxmlformats.org/officeDocument/2006/relationships/image" Target="../media/image52.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51.jpeg"/><Relationship Id="rId5" Type="http://schemas.openxmlformats.org/officeDocument/2006/relationships/image" Target="../media/image50.jpeg"/><Relationship Id="rId4" Type="http://schemas.openxmlformats.org/officeDocument/2006/relationships/image" Target="../media/image3.png"/><Relationship Id="rId9" Type="http://schemas.openxmlformats.org/officeDocument/2006/relationships/image" Target="../media/image54.jpeg"/></Relationships>
</file>

<file path=ppt/slides/_rels/slide5.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57.jpeg"/><Relationship Id="rId5" Type="http://schemas.openxmlformats.org/officeDocument/2006/relationships/image" Target="../media/image56.jpeg"/><Relationship Id="rId4" Type="http://schemas.openxmlformats.org/officeDocument/2006/relationships/image" Target="../media/image45.jpeg"/></Relationships>
</file>

<file path=ppt/slides/_rels/slide6.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jpeg"/></Relationships>
</file>

<file path=ppt/slides/_rels/slide7.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41.png"/><Relationship Id="rId7" Type="http://schemas.openxmlformats.org/officeDocument/2006/relationships/image" Target="../media/image65.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6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41.png"/><Relationship Id="rId2" Type="http://schemas.openxmlformats.org/officeDocument/2006/relationships/video" Target="../media/media1.wmv"/><Relationship Id="rId1" Type="http://schemas.microsoft.com/office/2007/relationships/media" Target="../media/media1.wmv"/><Relationship Id="rId6" Type="http://schemas.openxmlformats.org/officeDocument/2006/relationships/image" Target="../media/image68.jpeg"/><Relationship Id="rId5" Type="http://schemas.openxmlformats.org/officeDocument/2006/relationships/image" Target="../media/image67.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8" Type="http://schemas.openxmlformats.org/officeDocument/2006/relationships/image" Target="../media/image69.png"/><Relationship Id="rId13" Type="http://schemas.openxmlformats.org/officeDocument/2006/relationships/image" Target="../media/image73.jpeg"/><Relationship Id="rId3" Type="http://schemas.openxmlformats.org/officeDocument/2006/relationships/video" Target="../media/media2.wmv"/><Relationship Id="rId7" Type="http://schemas.openxmlformats.org/officeDocument/2006/relationships/notesSlide" Target="../notesSlides/notesSlide9.xml"/><Relationship Id="rId12" Type="http://schemas.openxmlformats.org/officeDocument/2006/relationships/image" Target="../media/image72.png"/><Relationship Id="rId2" Type="http://schemas.microsoft.com/office/2007/relationships/media" Target="../media/media2.wmv"/><Relationship Id="rId1" Type="http://schemas.openxmlformats.org/officeDocument/2006/relationships/themeOverride" Target="../theme/themeOverride1.xml"/><Relationship Id="rId6" Type="http://schemas.openxmlformats.org/officeDocument/2006/relationships/slideLayout" Target="../slideLayouts/slideLayout7.xml"/><Relationship Id="rId11" Type="http://schemas.openxmlformats.org/officeDocument/2006/relationships/image" Target="../media/image68.jpeg"/><Relationship Id="rId5" Type="http://schemas.openxmlformats.org/officeDocument/2006/relationships/video" Target="../media/media3.wmv"/><Relationship Id="rId10" Type="http://schemas.openxmlformats.org/officeDocument/2006/relationships/image" Target="../media/image71.png"/><Relationship Id="rId4" Type="http://schemas.microsoft.com/office/2007/relationships/media" Target="../media/media3.wmv"/><Relationship Id="rId9" Type="http://schemas.openxmlformats.org/officeDocument/2006/relationships/image" Target="../media/image7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N:\User_ab_10062013\Boamah\ECB_DATEN\PNG\Karte_mit_Inseln_GruenGoldHellgrau_ohne_Island.png"/>
          <p:cNvPicPr>
            <a:picLocks noChangeAspect="1" noChangeArrowheads="1"/>
          </p:cNvPicPr>
          <p:nvPr/>
        </p:nvPicPr>
        <p:blipFill rotWithShape="1">
          <a:blip r:embed="rId3">
            <a:extLst>
              <a:ext uri="{28A0092B-C50C-407E-A947-70E740481C1C}">
                <a14:useLocalDpi xmlns:a14="http://schemas.microsoft.com/office/drawing/2010/main" val="0"/>
              </a:ext>
            </a:extLst>
          </a:blip>
          <a:srcRect l="9159" r="8061" b="375"/>
          <a:stretch/>
        </p:blipFill>
        <p:spPr bwMode="auto">
          <a:xfrm>
            <a:off x="1145118" y="0"/>
            <a:ext cx="7998882"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8" name="Gruppieren 7"/>
          <p:cNvGrpSpPr/>
          <p:nvPr/>
        </p:nvGrpSpPr>
        <p:grpSpPr>
          <a:xfrm>
            <a:off x="4467675" y="836948"/>
            <a:ext cx="2837282" cy="1248921"/>
            <a:chOff x="4467675" y="836948"/>
            <a:chExt cx="2837282" cy="1248921"/>
          </a:xfrm>
          <a:effectLst>
            <a:outerShdw blurRad="50800" dist="38100" dir="16200000" rotWithShape="0">
              <a:prstClr val="black">
                <a:alpha val="40000"/>
              </a:prstClr>
            </a:outerShdw>
          </a:effectLst>
        </p:grpSpPr>
        <p:pic>
          <p:nvPicPr>
            <p:cNvPr id="14" name="Picture 11" descr="E:\Sprechblase Kopi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50571" y="836948"/>
              <a:ext cx="2754386" cy="1248921"/>
            </a:xfrm>
            <a:prstGeom prst="rect">
              <a:avLst/>
            </a:prstGeom>
            <a:noFill/>
            <a:ln>
              <a:noFill/>
            </a:ln>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feld 1"/>
            <p:cNvSpPr txBox="1">
              <a:spLocks noChangeArrowheads="1"/>
            </p:cNvSpPr>
            <p:nvPr/>
          </p:nvSpPr>
          <p:spPr bwMode="auto">
            <a:xfrm>
              <a:off x="4467675" y="1072035"/>
              <a:ext cx="2739307" cy="830997"/>
            </a:xfrm>
            <a:prstGeom prst="rect">
              <a:avLst/>
            </a:prstGeom>
            <a:noFill/>
            <a:ln>
              <a:noFill/>
            </a:ln>
            <a:effectLst>
              <a:outerShdw blurRad="76200" dir="13500000" sy="23000" kx="1200000" algn="br" rotWithShape="0">
                <a:prstClr val="black">
                  <a:alpha val="2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pl-PL" altLang="de-DE" sz="2400" b="1" dirty="0" smtClean="0">
                  <a:solidFill>
                    <a:srgbClr val="000099"/>
                  </a:solidFill>
                  <a:latin typeface="+mj-lt"/>
                </a:rPr>
                <a:t>338 milionów</a:t>
              </a:r>
              <a:br>
                <a:rPr lang="pl-PL" altLang="de-DE" sz="2400" b="1" dirty="0" smtClean="0">
                  <a:solidFill>
                    <a:srgbClr val="000099"/>
                  </a:solidFill>
                  <a:latin typeface="+mj-lt"/>
                </a:rPr>
              </a:br>
              <a:r>
                <a:rPr lang="pl-PL" altLang="de-DE" sz="2400" b="1" dirty="0" smtClean="0">
                  <a:solidFill>
                    <a:srgbClr val="000099"/>
                  </a:solidFill>
                  <a:latin typeface="+mj-lt"/>
                </a:rPr>
                <a:t>ludzi</a:t>
              </a:r>
              <a:endParaRPr lang="pl-PL" altLang="de-DE" sz="2400" b="1" dirty="0">
                <a:solidFill>
                  <a:srgbClr val="000099"/>
                </a:solidFill>
                <a:latin typeface="+mj-lt"/>
              </a:endParaRPr>
            </a:p>
          </p:txBody>
        </p:sp>
      </p:grpSp>
      <p:sp>
        <p:nvSpPr>
          <p:cNvPr id="3" name="TextBox 2"/>
          <p:cNvSpPr txBox="1"/>
          <p:nvPr/>
        </p:nvSpPr>
        <p:spPr>
          <a:xfrm>
            <a:off x="2438248" y="6093296"/>
            <a:ext cx="4365298" cy="646331"/>
          </a:xfrm>
          <a:prstGeom prst="rect">
            <a:avLst/>
          </a:prstGeom>
          <a:noFill/>
          <a:effectLst>
            <a:outerShdw blurRad="50800" dist="38100" dir="2700000" algn="tl" rotWithShape="0">
              <a:prstClr val="black">
                <a:alpha val="40000"/>
              </a:prstClr>
            </a:outerShdw>
          </a:effectLst>
        </p:spPr>
        <p:txBody>
          <a:bodyPr wrap="none" rtlCol="0">
            <a:spAutoFit/>
          </a:bodyPr>
          <a:lstStyle/>
          <a:p>
            <a:pPr algn="ctr"/>
            <a:r>
              <a:rPr lang="en-GB" sz="3600" b="1" dirty="0" err="1">
                <a:solidFill>
                  <a:srgbClr val="000099"/>
                </a:solidFill>
                <a:latin typeface="+mj-lt"/>
              </a:rPr>
              <a:t>Jedna</a:t>
            </a:r>
            <a:r>
              <a:rPr lang="en-GB" sz="3600" b="1" dirty="0">
                <a:solidFill>
                  <a:srgbClr val="000099"/>
                </a:solidFill>
                <a:latin typeface="+mj-lt"/>
              </a:rPr>
              <a:t> </a:t>
            </a:r>
            <a:r>
              <a:rPr lang="en-GB" sz="3600" b="1" dirty="0" err="1">
                <a:solidFill>
                  <a:srgbClr val="000099"/>
                </a:solidFill>
                <a:latin typeface="+mj-lt"/>
              </a:rPr>
              <a:t>waluta</a:t>
            </a:r>
            <a:r>
              <a:rPr lang="en-GB" sz="3600" b="1" dirty="0">
                <a:solidFill>
                  <a:srgbClr val="000099"/>
                </a:solidFill>
                <a:latin typeface="+mj-lt"/>
              </a:rPr>
              <a:t>: </a:t>
            </a:r>
            <a:r>
              <a:rPr lang="en-GB" sz="3600" b="1" dirty="0" smtClean="0">
                <a:solidFill>
                  <a:srgbClr val="000099"/>
                </a:solidFill>
                <a:latin typeface="+mj-lt"/>
              </a:rPr>
              <a:t>euro</a:t>
            </a:r>
            <a:endParaRPr lang="en-GB" sz="3600" b="1" dirty="0">
              <a:solidFill>
                <a:srgbClr val="000099"/>
              </a:solidFill>
              <a:latin typeface="+mj-lt"/>
            </a:endParaRPr>
          </a:p>
        </p:txBody>
      </p:sp>
      <p:pic>
        <p:nvPicPr>
          <p:cNvPr id="4" name="Picture 2" descr="O:\Kd2\ECB\Beratung\Direct Marketing\Euro 5 und 10 und 20 Euro School ppt\Praese Material\Neu 2015 Freisteller\_alex09_04.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02320" y="980728"/>
            <a:ext cx="3638232" cy="6084000"/>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5" name="Picture 3" descr="O:\Kd2\ECB\Beratung\Direct Marketing\Euro 5 und 10 und 20 Euro School ppt\Praese Material\Neu 2015 Freisteller\_anna09_04.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4949" y="1111116"/>
            <a:ext cx="3710765" cy="5918284"/>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7" name="Picture 2" descr="N:\User_ab_10062013\Boamah\ECB_DATEN\PNG\Island.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860683" y="548680"/>
            <a:ext cx="1567301" cy="940382"/>
          </a:xfrm>
          <a:prstGeom prst="rect">
            <a:avLst/>
          </a:prstGeom>
          <a:noFill/>
          <a:extLst>
            <a:ext uri="{909E8E84-426E-40DD-AFC4-6F175D3DCCD1}">
              <a14:hiddenFill xmlns:a14="http://schemas.microsoft.com/office/drawing/2010/main">
                <a:solidFill>
                  <a:srgbClr val="FFFFFF"/>
                </a:solidFill>
              </a14:hiddenFill>
            </a:ext>
          </a:extLst>
        </p:spPr>
      </p:pic>
      <p:grpSp>
        <p:nvGrpSpPr>
          <p:cNvPr id="6" name="Gruppieren 5"/>
          <p:cNvGrpSpPr/>
          <p:nvPr/>
        </p:nvGrpSpPr>
        <p:grpSpPr>
          <a:xfrm>
            <a:off x="1230175" y="692856"/>
            <a:ext cx="2456709" cy="1440000"/>
            <a:chOff x="1215895" y="-2158395"/>
            <a:chExt cx="2456709" cy="1559197"/>
          </a:xfrm>
        </p:grpSpPr>
        <p:pic>
          <p:nvPicPr>
            <p:cNvPr id="15" name="Picture 4" descr="O:\Kd2\ECB\Beratung\Direct Marketing\Euro 5 und 10 und 20 Euro School ppt\Praese Material\Neu 2015 Freisteller\Sprechblase.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215895" y="-2158395"/>
              <a:ext cx="2312133" cy="1559197"/>
            </a:xfrm>
            <a:prstGeom prst="rect">
              <a:avLst/>
            </a:prstGeom>
            <a:noFill/>
            <a:effectLst>
              <a:outerShdw blurRad="50800" dist="38100" dir="16200000"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6" name="Textfeld 1"/>
            <p:cNvSpPr txBox="1">
              <a:spLocks noChangeArrowheads="1"/>
            </p:cNvSpPr>
            <p:nvPr/>
          </p:nvSpPr>
          <p:spPr bwMode="auto">
            <a:xfrm>
              <a:off x="1369665" y="-1831041"/>
              <a:ext cx="2302939" cy="499880"/>
            </a:xfrm>
            <a:prstGeom prst="rect">
              <a:avLst/>
            </a:prstGeom>
            <a:noFill/>
            <a:ln>
              <a:noFill/>
            </a:ln>
            <a:effectLst>
              <a:outerShdw blurRad="76200" dir="13500000" sy="23000" kx="1200000" algn="br" rotWithShape="0">
                <a:prstClr val="black">
                  <a:alpha val="2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pl-PL" altLang="de-DE" sz="2400" b="1" dirty="0" smtClean="0">
                  <a:solidFill>
                    <a:srgbClr val="000099"/>
                  </a:solidFill>
                  <a:latin typeface="+mj-lt"/>
                </a:rPr>
                <a:t>19 krajów</a:t>
              </a:r>
              <a:endParaRPr lang="pl-PL" altLang="de-DE" sz="2400" b="1" dirty="0">
                <a:solidFill>
                  <a:srgbClr val="000099"/>
                </a:solidFill>
                <a:latin typeface="+mj-lt"/>
              </a:endParaRPr>
            </a:p>
          </p:txBody>
        </p:sp>
      </p:grpSp>
      <p:pic>
        <p:nvPicPr>
          <p:cNvPr id="1026" name="Picture 2" descr="O:\Kd2\ECB\Beratung\Direct Marketing\Euro 5 und 10 und 20 Euro School ppt\Praese Material\Our Money Logo\Our_money_2013_PL_2c.png"/>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11117" t="34731"/>
          <a:stretch/>
        </p:blipFill>
        <p:spPr bwMode="auto">
          <a:xfrm>
            <a:off x="108000" y="43200"/>
            <a:ext cx="1735200" cy="81994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O:\Kd2\ECB\Beratung\Direct Marketing\Euro 5 und 10 und 20 Euro School ppt\Praese Material\Legenden\Legende_PL.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132000" y="208800"/>
            <a:ext cx="1240413" cy="39600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O:\Kd2\ECB\Beratung\Direct Marketing\Euro 5 und 10 und 20 Euro School ppt\Praese Material\Inseln\Inseln_PL.png"/>
          <p:cNvPicPr>
            <a:picLocks noChangeAspect="1" noChangeArrowheads="1"/>
          </p:cNvPicPr>
          <p:nvPr/>
        </p:nvPicPr>
        <p:blipFill rotWithShape="1">
          <a:blip r:embed="rId11">
            <a:extLst>
              <a:ext uri="{28A0092B-C50C-407E-A947-70E740481C1C}">
                <a14:useLocalDpi xmlns:a14="http://schemas.microsoft.com/office/drawing/2010/main" val="0"/>
              </a:ext>
            </a:extLst>
          </a:blip>
          <a:srcRect r="23614"/>
          <a:stretch/>
        </p:blipFill>
        <p:spPr bwMode="auto">
          <a:xfrm>
            <a:off x="108000" y="4320000"/>
            <a:ext cx="387434" cy="247888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4" presetClass="emph" presetSubtype="0" fill="hold" grpId="0" nodeType="clickEffect">
                                  <p:stCondLst>
                                    <p:cond delay="0"/>
                                  </p:stCondLst>
                                  <p:iterate type="lt">
                                    <p:tmPct val="10000"/>
                                  </p:iterate>
                                  <p:childTnLst>
                                    <p:animMotion origin="layout" path="M 0.0 0.0 L 0.0 -0.07213" pathEditMode="relative" ptsTypes="">
                                      <p:cBhvr>
                                        <p:cTn id="16" dur="250" accel="50000" decel="50000" autoRev="1" fill="hold">
                                          <p:stCondLst>
                                            <p:cond delay="0"/>
                                          </p:stCondLst>
                                        </p:cTn>
                                        <p:tgtEl>
                                          <p:spTgt spid="3"/>
                                        </p:tgtEl>
                                        <p:attrNameLst>
                                          <p:attrName>ppt_x</p:attrName>
                                          <p:attrName>ppt_y</p:attrName>
                                        </p:attrNameLst>
                                      </p:cBhvr>
                                    </p:animMotion>
                                    <p:animRot by="1500000">
                                      <p:cBhvr>
                                        <p:cTn id="17" dur="125" fill="hold">
                                          <p:stCondLst>
                                            <p:cond delay="0"/>
                                          </p:stCondLst>
                                        </p:cTn>
                                        <p:tgtEl>
                                          <p:spTgt spid="3"/>
                                        </p:tgtEl>
                                        <p:attrNameLst>
                                          <p:attrName>r</p:attrName>
                                        </p:attrNameLst>
                                      </p:cBhvr>
                                    </p:animRot>
                                    <p:animRot by="-1500000">
                                      <p:cBhvr>
                                        <p:cTn id="18" dur="125" fill="hold">
                                          <p:stCondLst>
                                            <p:cond delay="125"/>
                                          </p:stCondLst>
                                        </p:cTn>
                                        <p:tgtEl>
                                          <p:spTgt spid="3"/>
                                        </p:tgtEl>
                                        <p:attrNameLst>
                                          <p:attrName>r</p:attrName>
                                        </p:attrNameLst>
                                      </p:cBhvr>
                                    </p:animRot>
                                    <p:animRot by="-1500000">
                                      <p:cBhvr>
                                        <p:cTn id="19" dur="125" fill="hold">
                                          <p:stCondLst>
                                            <p:cond delay="250"/>
                                          </p:stCondLst>
                                        </p:cTn>
                                        <p:tgtEl>
                                          <p:spTgt spid="3"/>
                                        </p:tgtEl>
                                        <p:attrNameLst>
                                          <p:attrName>r</p:attrName>
                                        </p:attrNameLst>
                                      </p:cBhvr>
                                    </p:animRot>
                                    <p:animRot by="1500000">
                                      <p:cBhvr>
                                        <p:cTn id="20" dur="125" fill="hold">
                                          <p:stCondLst>
                                            <p:cond delay="375"/>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new-video-security-20-portrait-hologram.mpg">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7605718" y="3192039"/>
            <a:ext cx="638690" cy="510952"/>
          </a:xfrm>
          <a:prstGeom prst="rect">
            <a:avLst/>
          </a:prstGeom>
        </p:spPr>
      </p:pic>
      <p:pic>
        <p:nvPicPr>
          <p:cNvPr id="23" name="Picture 8" descr="E:\Bilder\Sec_Feat_Stripe_01.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596336" y="2772000"/>
            <a:ext cx="648072" cy="2589540"/>
          </a:xfrm>
          <a:prstGeom prst="rect">
            <a:avLst/>
          </a:prstGeom>
          <a:noFill/>
          <a:effectLst>
            <a:outerShdw blurRad="50800" dist="38100" dir="2700000" algn="tl" rotWithShape="0">
              <a:prstClr val="black">
                <a:alpha val="70000"/>
              </a:prstClr>
            </a:outerShdw>
          </a:effectLst>
          <a:extLst>
            <a:ext uri="{909E8E84-426E-40DD-AFC4-6F175D3DCCD1}">
              <a14:hiddenFill xmlns:a14="http://schemas.microsoft.com/office/drawing/2010/main">
                <a:solidFill>
                  <a:srgbClr val="FFFFFF"/>
                </a:solidFill>
              </a14:hiddenFill>
            </a:ext>
          </a:extLst>
        </p:spPr>
      </p:pic>
      <p:pic>
        <p:nvPicPr>
          <p:cNvPr id="21" name="new-video-security-20-emerald-number.mpg">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a:blip r:embed="rId9"/>
          <a:stretch>
            <a:fillRect/>
          </a:stretch>
        </p:blipFill>
        <p:spPr>
          <a:xfrm>
            <a:off x="3851920" y="2971832"/>
            <a:ext cx="2348880" cy="1879104"/>
          </a:xfrm>
          <a:prstGeom prst="rect">
            <a:avLst/>
          </a:prstGeom>
        </p:spPr>
      </p:pic>
      <p:pic>
        <p:nvPicPr>
          <p:cNvPr id="16" name="Picture 3" descr="O:\Kd2\ECB\Beratung\Direct Marketing\Euro 5 und 10 und 20 Euro School ppt\Praese Material\Bilder\Banknote.jp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545200" y="2772000"/>
            <a:ext cx="4747279" cy="25632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sp>
        <p:nvSpPr>
          <p:cNvPr id="15" name="Rechteck 14"/>
          <p:cNvSpPr/>
          <p:nvPr/>
        </p:nvSpPr>
        <p:spPr>
          <a:xfrm>
            <a:off x="2895104" y="4662660"/>
            <a:ext cx="812800" cy="576065"/>
          </a:xfrm>
          <a:prstGeom prst="rect">
            <a:avLst/>
          </a:prstGeom>
          <a:solidFill>
            <a:srgbClr val="FF0000">
              <a:alpha val="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sp>
        <p:nvSpPr>
          <p:cNvPr id="11" name="Text Box 6"/>
          <p:cNvSpPr txBox="1">
            <a:spLocks noChangeArrowheads="1"/>
          </p:cNvSpPr>
          <p:nvPr/>
        </p:nvSpPr>
        <p:spPr bwMode="auto">
          <a:xfrm>
            <a:off x="781200" y="1076400"/>
            <a:ext cx="7560839" cy="1415772"/>
          </a:xfrm>
          <a:prstGeom prst="rect">
            <a:avLst/>
          </a:prstGeom>
          <a:ln/>
          <a:extLst/>
        </p:spPr>
        <p:style>
          <a:lnRef idx="2">
            <a:schemeClr val="accent2"/>
          </a:lnRef>
          <a:fillRef idx="1">
            <a:schemeClr val="lt1"/>
          </a:fillRef>
          <a:effectRef idx="0">
            <a:schemeClr val="accent2"/>
          </a:effectRef>
          <a:fontRef idx="minor">
            <a:schemeClr val="dk1"/>
          </a:fontRef>
        </p:style>
        <p:txBody>
          <a:bodyPr wrap="square" anchor="ctr" anchorCtr="0">
            <a:no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de-DE" sz="3200" b="1" dirty="0">
                <a:solidFill>
                  <a:srgbClr val="000099"/>
                </a:solidFill>
                <a:latin typeface="+mj-lt"/>
              </a:rPr>
              <a:t>SPRAWDŹ POD </a:t>
            </a:r>
            <a:r>
              <a:rPr lang="en-US" altLang="de-DE" sz="3200" b="1" dirty="0" smtClean="0">
                <a:solidFill>
                  <a:srgbClr val="000099"/>
                </a:solidFill>
                <a:latin typeface="+mj-lt"/>
              </a:rPr>
              <a:t>KĄTEM</a:t>
            </a:r>
          </a:p>
          <a:p>
            <a:pPr algn="ctr"/>
            <a:r>
              <a:rPr lang="pl-PL" altLang="de-DE" dirty="0">
                <a:solidFill>
                  <a:srgbClr val="000099"/>
                </a:solidFill>
                <a:latin typeface="+mj-lt"/>
              </a:rPr>
              <a:t>Na </a:t>
            </a:r>
            <a:r>
              <a:rPr lang="pl-PL" altLang="de-DE" b="1" dirty="0">
                <a:solidFill>
                  <a:srgbClr val="000099"/>
                </a:solidFill>
                <a:latin typeface="+mj-lt"/>
              </a:rPr>
              <a:t>hologramie</a:t>
            </a:r>
            <a:r>
              <a:rPr lang="pl-PL" altLang="de-DE" dirty="0">
                <a:solidFill>
                  <a:srgbClr val="000099"/>
                </a:solidFill>
                <a:latin typeface="+mj-lt"/>
              </a:rPr>
              <a:t> zobaczysz </a:t>
            </a:r>
            <a:r>
              <a:rPr lang="de-DE" altLang="de-DE" dirty="0" err="1" smtClean="0">
                <a:solidFill>
                  <a:srgbClr val="000099"/>
                </a:solidFill>
                <a:latin typeface="+mj-lt"/>
              </a:rPr>
              <a:t>twarz</a:t>
            </a:r>
            <a:r>
              <a:rPr lang="de-DE" altLang="de-DE" dirty="0" smtClean="0">
                <a:solidFill>
                  <a:srgbClr val="000099"/>
                </a:solidFill>
                <a:latin typeface="+mj-lt"/>
              </a:rPr>
              <a:t> </a:t>
            </a:r>
            <a:r>
              <a:rPr lang="pl-PL" altLang="de-DE" dirty="0" smtClean="0">
                <a:solidFill>
                  <a:srgbClr val="000099"/>
                </a:solidFill>
                <a:latin typeface="+mj-lt"/>
              </a:rPr>
              <a:t>Europy </a:t>
            </a:r>
            <a:r>
              <a:rPr lang="pl-PL" altLang="de-DE" dirty="0">
                <a:solidFill>
                  <a:srgbClr val="000099"/>
                </a:solidFill>
                <a:latin typeface="+mj-lt"/>
              </a:rPr>
              <a:t>i wartość banknotu. </a:t>
            </a:r>
            <a:br>
              <a:rPr lang="pl-PL" altLang="de-DE" dirty="0">
                <a:solidFill>
                  <a:srgbClr val="000099"/>
                </a:solidFill>
                <a:latin typeface="+mj-lt"/>
              </a:rPr>
            </a:br>
            <a:r>
              <a:rPr lang="pl-PL" altLang="de-DE" dirty="0">
                <a:solidFill>
                  <a:srgbClr val="000099"/>
                </a:solidFill>
                <a:latin typeface="+mj-lt"/>
              </a:rPr>
              <a:t>W </a:t>
            </a:r>
            <a:r>
              <a:rPr lang="pl-PL" altLang="de-DE" b="1" dirty="0">
                <a:solidFill>
                  <a:srgbClr val="000099"/>
                </a:solidFill>
                <a:latin typeface="+mj-lt"/>
              </a:rPr>
              <a:t>okienku z portretem</a:t>
            </a:r>
            <a:r>
              <a:rPr lang="pl-PL" altLang="de-DE" dirty="0">
                <a:solidFill>
                  <a:srgbClr val="000099"/>
                </a:solidFill>
                <a:latin typeface="+mj-lt"/>
              </a:rPr>
              <a:t> ukazują się tęczowe linie. </a:t>
            </a:r>
            <a:br>
              <a:rPr lang="pl-PL" altLang="de-DE" dirty="0">
                <a:solidFill>
                  <a:srgbClr val="000099"/>
                </a:solidFill>
                <a:latin typeface="+mj-lt"/>
              </a:rPr>
            </a:br>
            <a:r>
              <a:rPr lang="pl-PL" altLang="de-DE" dirty="0">
                <a:solidFill>
                  <a:srgbClr val="000099"/>
                </a:solidFill>
                <a:latin typeface="+mj-lt"/>
              </a:rPr>
              <a:t>Na </a:t>
            </a:r>
            <a:r>
              <a:rPr lang="pl-PL" altLang="de-DE" b="1" dirty="0">
                <a:solidFill>
                  <a:srgbClr val="000099"/>
                </a:solidFill>
                <a:latin typeface="+mj-lt"/>
              </a:rPr>
              <a:t>szmaragdowej liczbie</a:t>
            </a:r>
            <a:r>
              <a:rPr lang="pl-PL" altLang="de-DE" dirty="0">
                <a:solidFill>
                  <a:srgbClr val="000099"/>
                </a:solidFill>
                <a:latin typeface="+mj-lt"/>
              </a:rPr>
              <a:t> widać przesuwający się promień światła.</a:t>
            </a:r>
          </a:p>
        </p:txBody>
      </p:sp>
      <p:sp>
        <p:nvSpPr>
          <p:cNvPr id="20" name="Rechteck 19"/>
          <p:cNvSpPr/>
          <p:nvPr/>
        </p:nvSpPr>
        <p:spPr>
          <a:xfrm>
            <a:off x="6392967" y="2790065"/>
            <a:ext cx="594000" cy="2538000"/>
          </a:xfrm>
          <a:prstGeom prst="rect">
            <a:avLst/>
          </a:prstGeom>
          <a:solidFill>
            <a:srgbClr val="FF0000">
              <a:alpha val="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sp>
        <p:nvSpPr>
          <p:cNvPr id="19" name="Rechteck 18"/>
          <p:cNvSpPr/>
          <p:nvPr/>
        </p:nvSpPr>
        <p:spPr>
          <a:xfrm>
            <a:off x="6426356" y="3202467"/>
            <a:ext cx="521908" cy="665380"/>
          </a:xfrm>
          <a:prstGeom prst="rect">
            <a:avLst/>
          </a:prstGeom>
          <a:solidFill>
            <a:srgbClr val="FF0000">
              <a:alpha val="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pic>
        <p:nvPicPr>
          <p:cNvPr id="4099" name="Picture 3" descr="O:\Kd2\ECB\Beratung\Direct Marketing\Euro 5 und 10 und 20 Euro School ppt\Praese Material\Seite8_Fred.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996" y="2852936"/>
            <a:ext cx="2557772" cy="3996000"/>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3" name="Picture 2" descr="C:\Users\User\Desktop\Tilt_hinten.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8303226" y="4005064"/>
            <a:ext cx="805278" cy="77207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4" name="Picture 3" descr="C:\Users\User\Desktop\Tilt_vorne.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8275880" y="3125794"/>
            <a:ext cx="832624" cy="806873"/>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7"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rPr>
              <a:pPr>
                <a:defRPr/>
              </a:pPr>
              <a:t>10</a:t>
            </a:fld>
            <a:endParaRPr lang="fr-FR" dirty="0">
              <a:solidFill>
                <a:srgbClr val="000099"/>
              </a:solidFill>
            </a:endParaRPr>
          </a:p>
        </p:txBody>
      </p:sp>
      <p:sp>
        <p:nvSpPr>
          <p:cNvPr id="22" name="Text Box 3"/>
          <p:cNvSpPr txBox="1">
            <a:spLocks noChangeArrowheads="1"/>
          </p:cNvSpPr>
          <p:nvPr/>
        </p:nvSpPr>
        <p:spPr bwMode="auto">
          <a:xfrm>
            <a:off x="0" y="179388"/>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fr-FR" altLang="de-DE" sz="4000" b="1" dirty="0" err="1">
                <a:solidFill>
                  <a:srgbClr val="000099"/>
                </a:solidFill>
                <a:latin typeface="+mj-lt"/>
              </a:rPr>
              <a:t>Zabezpieczenia</a:t>
            </a:r>
            <a:endParaRPr lang="en-GB" altLang="de-DE" sz="4000" b="1" dirty="0">
              <a:solidFill>
                <a:srgbClr val="000099"/>
              </a:solidFill>
              <a:latin typeface="+mj-lt"/>
              <a:ea typeface="+mj-ea"/>
              <a:cs typeface="+mj-cs"/>
            </a:endParaRPr>
          </a:p>
        </p:txBody>
      </p:sp>
    </p:spTree>
    <p:extLst>
      <p:ext uri="{BB962C8B-B14F-4D97-AF65-F5344CB8AC3E}">
        <p14:creationId xmlns:p14="http://schemas.microsoft.com/office/powerpoint/2010/main" val="3207454057"/>
      </p:ext>
    </p:extLst>
  </p:cSld>
  <p:clrMapOvr>
    <a:masterClrMapping/>
  </p:clrMapOvr>
  <p:transition/>
  <p:timing>
    <p:tnLst>
      <p:par>
        <p:cTn id="1" dur="indefinite" restart="never" nodeType="tmRoot">
          <p:childTnLst>
            <p:video fullScrn="1">
              <p:cMediaNode vol="80000">
                <p:cTn id="2" fill="hold" display="0">
                  <p:stCondLst>
                    <p:cond delay="indefinite"/>
                  </p:stCondLst>
                </p:cTn>
                <p:tgtEl>
                  <p:spTgt spid="3"/>
                </p:tgtEl>
              </p:cMediaNode>
            </p:video>
            <p:video fullScrn="1">
              <p:cMediaNode vol="80000">
                <p:cTn id="3" fill="hold" display="0">
                  <p:stCondLst>
                    <p:cond delay="indefinite"/>
                  </p:stCondLst>
                </p:cTn>
                <p:tgtEl>
                  <p:spTgt spid="21"/>
                </p:tgtEl>
              </p:cMediaNode>
            </p:video>
            <p:seq concurrent="1" nextAc="seek">
              <p:cTn id="4" restart="whenNotActive" fill="hold" evtFilter="cancelBubble" nodeType="interactiveSeq">
                <p:stCondLst>
                  <p:cond evt="onClick" delay="0">
                    <p:tgtEl>
                      <p:spTgt spid="16"/>
                    </p:tgtEl>
                  </p:cond>
                </p:stCondLst>
                <p:endSync evt="end" delay="0">
                  <p:rtn val="all"/>
                </p:endSync>
                <p:childTnLst>
                  <p:par>
                    <p:cTn id="5" fill="hold">
                      <p:stCondLst>
                        <p:cond delay="0"/>
                      </p:stCondLst>
                      <p:childTnLst>
                        <p:par>
                          <p:cTn id="6" fill="hold">
                            <p:stCondLst>
                              <p:cond delay="0"/>
                            </p:stCondLst>
                            <p:childTnLst>
                              <p:par>
                                <p:cTn id="7" presetID="2" presetClass="mediacall" presetSubtype="0" fill="hold" nodeType="clickEffect">
                                  <p:stCondLst>
                                    <p:cond delay="0"/>
                                  </p:stCondLst>
                                  <p:childTnLst>
                                    <p:cmd type="call" cmd="togglePause">
                                      <p:cBhvr>
                                        <p:cTn id="8" dur="1" fill="hold"/>
                                        <p:tgtEl>
                                          <p:spTgt spid="21"/>
                                        </p:tgtEl>
                                      </p:cBhvr>
                                    </p:cmd>
                                  </p:childTnLst>
                                </p:cTn>
                              </p:par>
                            </p:childTnLst>
                          </p:cTn>
                        </p:par>
                      </p:childTnLst>
                    </p:cTn>
                  </p:par>
                </p:childTnLst>
              </p:cTn>
              <p:nextCondLst>
                <p:cond evt="onClick" delay="0">
                  <p:tgtEl>
                    <p:spTgt spid="16"/>
                  </p:tgtEl>
                </p:cond>
              </p:nextCondLst>
            </p:seq>
            <p:seq concurrent="1" nextAc="seek">
              <p:cTn id="9" restart="whenNotActive" fill="hold" evtFilter="cancelBubble" nodeType="interactiveSeq">
                <p:stCondLst>
                  <p:cond evt="onClick" delay="0">
                    <p:tgtEl>
                      <p:spTgt spid="23"/>
                    </p:tgtEl>
                  </p:cond>
                </p:stCondLst>
                <p:endSync evt="end" delay="0">
                  <p:rtn val="all"/>
                </p:endSync>
                <p:childTnLst>
                  <p:par>
                    <p:cTn id="10" fill="hold">
                      <p:stCondLst>
                        <p:cond delay="0"/>
                      </p:stCondLst>
                      <p:childTnLst>
                        <p:par>
                          <p:cTn id="11" fill="hold">
                            <p:stCondLst>
                              <p:cond delay="0"/>
                            </p:stCondLst>
                            <p:childTnLst>
                              <p:par>
                                <p:cTn id="12" presetID="2" presetClass="mediacall" presetSubtype="0" fill="hold" nodeType="clickEffect">
                                  <p:stCondLst>
                                    <p:cond delay="0"/>
                                  </p:stCondLst>
                                  <p:childTnLst>
                                    <p:cmd type="call" cmd="togglePause">
                                      <p:cBhvr>
                                        <p:cTn id="13" dur="1" fill="hold"/>
                                        <p:tgtEl>
                                          <p:spTgt spid="3"/>
                                        </p:tgtEl>
                                      </p:cBhvr>
                                    </p:cmd>
                                  </p:childTnLst>
                                </p:cTn>
                              </p:par>
                            </p:childTnLst>
                          </p:cTn>
                        </p:par>
                      </p:childTnLst>
                    </p:cTn>
                  </p:par>
                </p:childTnLst>
              </p:cTn>
              <p:nextCondLst>
                <p:cond evt="onClick" delay="0">
                  <p:tgtEl>
                    <p:spTgt spid="23"/>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8"/>
          <p:cNvSpPr txBox="1">
            <a:spLocks noChangeArrowheads="1"/>
          </p:cNvSpPr>
          <p:nvPr/>
        </p:nvSpPr>
        <p:spPr bwMode="auto">
          <a:xfrm>
            <a:off x="0" y="180000"/>
            <a:ext cx="9144000" cy="1323439"/>
          </a:xfrm>
          <a:prstGeom prst="rect">
            <a:avLst/>
          </a:prstGeom>
          <a:noFill/>
          <a:ln>
            <a:noFill/>
          </a:ln>
          <a:effectLst>
            <a:outerShdw blurRad="50800" dist="38100" dir="18900000" algn="b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pPr>
            <a:r>
              <a:rPr lang="pl-PL" altLang="de-DE" sz="4000" b="1" dirty="0">
                <a:solidFill>
                  <a:srgbClr val="000099"/>
                </a:solidFill>
                <a:latin typeface="+mj-lt"/>
              </a:rPr>
              <a:t>Umieść zabezpieczenia </a:t>
            </a:r>
          </a:p>
          <a:p>
            <a:pPr algn="ctr" eaLnBrk="1" hangingPunct="1">
              <a:spcBef>
                <a:spcPts val="0"/>
              </a:spcBef>
            </a:pPr>
            <a:r>
              <a:rPr lang="de-DE" altLang="de-DE" sz="4000" b="1" dirty="0" err="1" smtClean="0">
                <a:solidFill>
                  <a:srgbClr val="000099"/>
                </a:solidFill>
                <a:latin typeface="+mj-lt"/>
              </a:rPr>
              <a:t>we</a:t>
            </a:r>
            <a:r>
              <a:rPr lang="pl-PL" altLang="de-DE" sz="4000" b="1" dirty="0" smtClean="0">
                <a:solidFill>
                  <a:srgbClr val="000099"/>
                </a:solidFill>
                <a:latin typeface="+mj-lt"/>
              </a:rPr>
              <a:t> </a:t>
            </a:r>
            <a:r>
              <a:rPr lang="pl-PL" altLang="de-DE" sz="4000" b="1" dirty="0">
                <a:solidFill>
                  <a:srgbClr val="000099"/>
                </a:solidFill>
                <a:latin typeface="+mj-lt"/>
              </a:rPr>
              <a:t>właściwych </a:t>
            </a:r>
            <a:r>
              <a:rPr lang="pl-PL" altLang="de-DE" sz="4000" b="1" dirty="0" smtClean="0">
                <a:solidFill>
                  <a:srgbClr val="000099"/>
                </a:solidFill>
                <a:latin typeface="+mj-lt"/>
              </a:rPr>
              <a:t>miejscach</a:t>
            </a:r>
            <a:endParaRPr lang="pl-PL" altLang="de-DE" sz="4000" b="1" dirty="0">
              <a:solidFill>
                <a:srgbClr val="000099"/>
              </a:solidFill>
              <a:latin typeface="+mj-lt"/>
            </a:endParaRPr>
          </a:p>
        </p:txBody>
      </p:sp>
      <p:sp>
        <p:nvSpPr>
          <p:cNvPr id="14339" name="Text Box 58"/>
          <p:cNvSpPr txBox="1">
            <a:spLocks noChangeArrowheads="1"/>
          </p:cNvSpPr>
          <p:nvPr/>
        </p:nvSpPr>
        <p:spPr bwMode="auto">
          <a:xfrm>
            <a:off x="6134029" y="5445224"/>
            <a:ext cx="13684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pl-PL" altLang="de-DE" sz="1600" b="1" dirty="0">
                <a:solidFill>
                  <a:srgbClr val="000099"/>
                </a:solidFill>
                <a:latin typeface="+mj-lt"/>
              </a:rPr>
              <a:t>Znak </a:t>
            </a:r>
            <a:r>
              <a:rPr lang="pl-PL" altLang="de-DE" sz="1600" b="1" dirty="0" smtClean="0">
                <a:solidFill>
                  <a:srgbClr val="000099"/>
                </a:solidFill>
                <a:latin typeface="+mj-lt"/>
              </a:rPr>
              <a:t>wodny</a:t>
            </a:r>
            <a:endParaRPr lang="pl-PL" altLang="de-DE" sz="1600" b="1" dirty="0">
              <a:solidFill>
                <a:srgbClr val="000099"/>
              </a:solidFill>
              <a:latin typeface="+mj-lt"/>
            </a:endParaRPr>
          </a:p>
        </p:txBody>
      </p:sp>
      <p:sp>
        <p:nvSpPr>
          <p:cNvPr id="14341" name="Text Box 22"/>
          <p:cNvSpPr txBox="1">
            <a:spLocks noChangeArrowheads="1"/>
          </p:cNvSpPr>
          <p:nvPr/>
        </p:nvSpPr>
        <p:spPr bwMode="auto">
          <a:xfrm>
            <a:off x="4355976" y="6281278"/>
            <a:ext cx="126743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GB" altLang="de-DE" sz="1600" b="1" dirty="0">
                <a:solidFill>
                  <a:srgbClr val="000099"/>
                </a:solidFill>
                <a:latin typeface="+mj-lt"/>
              </a:rPr>
              <a:t>Hologram</a:t>
            </a:r>
          </a:p>
        </p:txBody>
      </p:sp>
      <p:sp>
        <p:nvSpPr>
          <p:cNvPr id="14342" name="Text Box 31"/>
          <p:cNvSpPr txBox="1">
            <a:spLocks noChangeArrowheads="1"/>
          </p:cNvSpPr>
          <p:nvPr/>
        </p:nvSpPr>
        <p:spPr bwMode="auto">
          <a:xfrm>
            <a:off x="129783" y="6306543"/>
            <a:ext cx="192193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spcBef>
                <a:spcPct val="50000"/>
              </a:spcBef>
            </a:pPr>
            <a:r>
              <a:rPr lang="pl-PL" altLang="de-DE" sz="1600" b="1" dirty="0">
                <a:solidFill>
                  <a:srgbClr val="000099"/>
                </a:solidFill>
                <a:latin typeface="+mj-lt"/>
              </a:rPr>
              <a:t>Wypukły nadruk</a:t>
            </a:r>
          </a:p>
        </p:txBody>
      </p:sp>
      <p:sp>
        <p:nvSpPr>
          <p:cNvPr id="14343" name="Text Box 58"/>
          <p:cNvSpPr txBox="1">
            <a:spLocks noChangeArrowheads="1"/>
          </p:cNvSpPr>
          <p:nvPr/>
        </p:nvSpPr>
        <p:spPr bwMode="auto">
          <a:xfrm>
            <a:off x="231178" y="4242991"/>
            <a:ext cx="232459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pl-PL" altLang="de-DE" sz="1600" b="1" dirty="0" smtClean="0">
                <a:solidFill>
                  <a:srgbClr val="000099"/>
                </a:solidFill>
                <a:latin typeface="+mj-lt"/>
              </a:rPr>
              <a:t>Szmaragdowa</a:t>
            </a:r>
            <a:r>
              <a:rPr lang="de-DE" altLang="de-DE" sz="1600" b="1" dirty="0" smtClean="0">
                <a:solidFill>
                  <a:srgbClr val="000099"/>
                </a:solidFill>
                <a:latin typeface="+mj-lt"/>
              </a:rPr>
              <a:t> </a:t>
            </a:r>
            <a:r>
              <a:rPr lang="pl-PL" altLang="de-DE" sz="1600" b="1" dirty="0" smtClean="0">
                <a:solidFill>
                  <a:srgbClr val="000099"/>
                </a:solidFill>
                <a:latin typeface="+mj-lt"/>
              </a:rPr>
              <a:t>liczba</a:t>
            </a:r>
            <a:endParaRPr lang="pl-PL" altLang="de-DE" sz="1600" b="1" dirty="0">
              <a:solidFill>
                <a:srgbClr val="000099"/>
              </a:solidFill>
              <a:latin typeface="+mj-lt"/>
            </a:endParaRPr>
          </a:p>
        </p:txBody>
      </p:sp>
      <p:sp>
        <p:nvSpPr>
          <p:cNvPr id="31" name="Text Box 58"/>
          <p:cNvSpPr txBox="1">
            <a:spLocks noChangeArrowheads="1"/>
          </p:cNvSpPr>
          <p:nvPr/>
        </p:nvSpPr>
        <p:spPr bwMode="auto">
          <a:xfrm>
            <a:off x="6372200" y="5940569"/>
            <a:ext cx="176962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spcBef>
                <a:spcPct val="50000"/>
              </a:spcBef>
            </a:pPr>
            <a:r>
              <a:rPr lang="pl-PL" altLang="de-DE" sz="1600" b="1" dirty="0">
                <a:solidFill>
                  <a:srgbClr val="000099"/>
                </a:solidFill>
                <a:latin typeface="+mj-lt"/>
              </a:rPr>
              <a:t>Okienko z portretem</a:t>
            </a:r>
          </a:p>
        </p:txBody>
      </p:sp>
      <p:pic>
        <p:nvPicPr>
          <p:cNvPr id="17" name="Picture 3" descr="N:\User_ab_10062013\Boamah\ECB_DATEN\PNG\ECB_20euro_Full Banknote_back_578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32040" y="1982980"/>
            <a:ext cx="3693333" cy="19944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18" name="Picture 2" descr="O:\Kd2\ECB\Beratung\Direct Marketing\Euro 5 und 10 und 20 Euro School ppt\Praese Material\Neu 2015 Freisteller\ECB_20euro_Full Banknote_front_5777.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7158" y="1982463"/>
            <a:ext cx="3694291" cy="1994917"/>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sp>
        <p:nvSpPr>
          <p:cNvPr id="20"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rPr>
              <a:pPr>
                <a:defRPr/>
              </a:pPr>
              <a:t>11</a:t>
            </a:fld>
            <a:endParaRPr lang="fr-FR" dirty="0">
              <a:solidFill>
                <a:srgbClr val="000099"/>
              </a:solidFill>
            </a:endParaRPr>
          </a:p>
        </p:txBody>
      </p:sp>
      <p:pic>
        <p:nvPicPr>
          <p:cNvPr id="8200" name="Picture 8" descr="E:\Bilder\Sec_Feat_Stripe_0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707904" y="4643390"/>
            <a:ext cx="498454" cy="2016000"/>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3" descr="E:\Bilder\Sec_Feat_Watermark.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78001" y="4569805"/>
            <a:ext cx="686680" cy="792000"/>
          </a:xfrm>
          <a:prstGeom prst="rect">
            <a:avLst/>
          </a:prstGeom>
          <a:noFill/>
          <a:ln>
            <a:solidFill>
              <a:schemeClr val="bg1"/>
            </a:solidFill>
          </a:ln>
          <a:extLst>
            <a:ext uri="{909E8E84-426E-40DD-AFC4-6F175D3DCCD1}">
              <a14:hiddenFill xmlns:a14="http://schemas.microsoft.com/office/drawing/2010/main">
                <a:solidFill>
                  <a:srgbClr val="FFFFFF"/>
                </a:solidFill>
              </a14:hiddenFill>
            </a:ext>
          </a:extLst>
        </p:spPr>
      </p:pic>
      <p:pic>
        <p:nvPicPr>
          <p:cNvPr id="8197" name="Picture 5" descr="E:\Bilder\Sec_Feat_Emerald_03.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95536" y="4682798"/>
            <a:ext cx="684000" cy="477745"/>
          </a:xfrm>
          <a:prstGeom prst="rect">
            <a:avLst/>
          </a:prstGeom>
          <a:noFill/>
          <a:ln>
            <a:solidFill>
              <a:schemeClr val="bg1"/>
            </a:solidFill>
          </a:ln>
          <a:extLst>
            <a:ext uri="{909E8E84-426E-40DD-AFC4-6F175D3DCCD1}">
              <a14:hiddenFill xmlns:a14="http://schemas.microsoft.com/office/drawing/2010/main">
                <a:solidFill>
                  <a:srgbClr val="FFFFFF"/>
                </a:solidFill>
              </a14:hiddenFill>
            </a:ext>
          </a:extLst>
        </p:spPr>
      </p:pic>
      <p:pic>
        <p:nvPicPr>
          <p:cNvPr id="8201" name="Picture 9" descr="E:\Bilder\Sec_Feat_Raised_Print_01.jpg"/>
          <p:cNvPicPr preferRelativeResize="0">
            <a:picLocks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140420" y="4682797"/>
            <a:ext cx="270000" cy="202320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8" descr="E:\Bilder\Sec_Feat_Stripe_01.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6165" t="17618" r="6184" b="53775"/>
          <a:stretch/>
        </p:blipFill>
        <p:spPr bwMode="auto">
          <a:xfrm>
            <a:off x="8398611" y="5037826"/>
            <a:ext cx="442033" cy="576468"/>
          </a:xfrm>
          <a:prstGeom prst="rect">
            <a:avLst/>
          </a:prstGeom>
          <a:noFill/>
          <a:ln w="19050">
            <a:solidFill>
              <a:schemeClr val="bg1"/>
            </a:solidFill>
          </a:ln>
          <a:extLst>
            <a:ext uri="{909E8E84-426E-40DD-AFC4-6F175D3DCCD1}">
              <a14:hiddenFill xmlns:a14="http://schemas.microsoft.com/office/drawing/2010/main">
                <a:solidFill>
                  <a:srgbClr val="FFFFFF"/>
                </a:solidFill>
              </a14:hiddenFill>
            </a:ext>
          </a:extLst>
        </p:spPr>
      </p:pic>
      <p:pic>
        <p:nvPicPr>
          <p:cNvPr id="8198" name="Picture 6" descr="E:\Bilder\Sec_Feat_Raised_Print_02.jpg"/>
          <p:cNvPicPr preferRelativeResize="0">
            <a:picLocks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555776" y="4682797"/>
            <a:ext cx="201600" cy="2023200"/>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E:\ECB_20euro_Full Banknote_back_5787_Specimen.jpg"/>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l="10906" t="7593" r="9015" b="7748"/>
          <a:stretch/>
        </p:blipFill>
        <p:spPr bwMode="auto">
          <a:xfrm>
            <a:off x="8243213" y="5949280"/>
            <a:ext cx="422844" cy="576000"/>
          </a:xfrm>
          <a:prstGeom prst="rect">
            <a:avLst/>
          </a:prstGeom>
          <a:noFill/>
          <a:ln w="19050">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67323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grpId="0" nodeType="clickEffect">
                                  <p:stCondLst>
                                    <p:cond delay="0"/>
                                  </p:stCondLst>
                                  <p:childTnLst>
                                    <p:animRot by="120000">
                                      <p:cBhvr>
                                        <p:cTn id="6" dur="100" fill="hold">
                                          <p:stCondLst>
                                            <p:cond delay="0"/>
                                          </p:stCondLst>
                                        </p:cTn>
                                        <p:tgtEl>
                                          <p:spTgt spid="14341"/>
                                        </p:tgtEl>
                                        <p:attrNameLst>
                                          <p:attrName>r</p:attrName>
                                        </p:attrNameLst>
                                      </p:cBhvr>
                                    </p:animRot>
                                    <p:animRot by="-240000">
                                      <p:cBhvr>
                                        <p:cTn id="7" dur="200" fill="hold">
                                          <p:stCondLst>
                                            <p:cond delay="200"/>
                                          </p:stCondLst>
                                        </p:cTn>
                                        <p:tgtEl>
                                          <p:spTgt spid="14341"/>
                                        </p:tgtEl>
                                        <p:attrNameLst>
                                          <p:attrName>r</p:attrName>
                                        </p:attrNameLst>
                                      </p:cBhvr>
                                    </p:animRot>
                                    <p:animRot by="240000">
                                      <p:cBhvr>
                                        <p:cTn id="8" dur="200" fill="hold">
                                          <p:stCondLst>
                                            <p:cond delay="400"/>
                                          </p:stCondLst>
                                        </p:cTn>
                                        <p:tgtEl>
                                          <p:spTgt spid="14341"/>
                                        </p:tgtEl>
                                        <p:attrNameLst>
                                          <p:attrName>r</p:attrName>
                                        </p:attrNameLst>
                                      </p:cBhvr>
                                    </p:animRot>
                                    <p:animRot by="-240000">
                                      <p:cBhvr>
                                        <p:cTn id="9" dur="200" fill="hold">
                                          <p:stCondLst>
                                            <p:cond delay="600"/>
                                          </p:stCondLst>
                                        </p:cTn>
                                        <p:tgtEl>
                                          <p:spTgt spid="14341"/>
                                        </p:tgtEl>
                                        <p:attrNameLst>
                                          <p:attrName>r</p:attrName>
                                        </p:attrNameLst>
                                      </p:cBhvr>
                                    </p:animRot>
                                    <p:animRot by="120000">
                                      <p:cBhvr>
                                        <p:cTn id="10" dur="200" fill="hold">
                                          <p:stCondLst>
                                            <p:cond delay="800"/>
                                          </p:stCondLst>
                                        </p:cTn>
                                        <p:tgtEl>
                                          <p:spTgt spid="14341"/>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0" presetClass="path" presetSubtype="0" accel="50000" decel="50000" fill="hold" nodeType="clickEffect">
                                  <p:stCondLst>
                                    <p:cond delay="0"/>
                                  </p:stCondLst>
                                  <p:childTnLst>
                                    <p:animMotion origin="layout" path="M -0.02413 -0.00069 C -0.05798 0.00532 -0.09132 0.01642 -0.12569 0.02012 C -0.14392 0.01827 -0.16215 0.01804 -0.18055 0.01642 C -0.20052 0.01527 -0.22066 0.00093 -0.24062 -0.003 C -0.25347 -0.01272 -0.24132 -0.00439 -0.2526 -0.01064 C -0.25538 -0.01179 -0.25816 -0.01411 -0.26093 -0.01572 C -0.26215 -0.01619 -0.26458 -0.01781 -0.26458 -0.01757 C -0.26962 -0.02498 -0.27482 -0.03076 -0.27986 -0.03839 C -0.28073 -0.04301 -0.28125 -0.04787 -0.28177 -0.05273 C -0.28229 -0.05666 -0.28385 -0.05805 -0.28455 -0.06082 C -0.28593 -0.06568 -0.2868 -0.06961 -0.2875 -0.07562 C -0.28784 -0.08256 -0.28889 -0.09551 -0.28889 -0.09505 C -0.28889 -0.10268 -0.28837 -0.14662 -0.28559 -0.15772 C -0.2842 -0.1635 -0.28159 -0.16674 -0.27986 -0.17299 C -0.27778 -0.18247 -0.27934 -0.17923 -0.27552 -0.18247 C -0.26805 -0.19843 -0.26007 -0.20513 -0.25104 -0.20768 C -0.21962 -0.23381 -0.1467 -0.20999 -0.14566 -0.20999 C -0.13455 -0.20791 -0.12378 -0.20675 -0.11302 -0.20259 C -0.08055 -0.20513 -0.04913 -0.21323 -0.01684 -0.21485 C -0.00868 -0.2167 -0.00191 -0.21924 0.00591 -0.22294 C 0.01233 -0.22965 0.01945 -0.23219 0.02622 -0.2352 C 0.03177 -0.25023 0.03125 -0.24792 0.03368 -0.26503 C 0.03386 -0.27035 0.03559 -0.28029 0.03559 -0.28006 C 0.03351 -0.29486 0.02535 -0.30805 0.01979 -0.31244 C 0.0158 -0.31961 0.01268 -0.32447 0.00868 -0.33025 C 0.00573 -0.3351 0.00209 -0.33626 -0.00034 -0.34251 C -0.01076 -0.36771 -0.0026 -0.34829 -0.00764 -0.36517 C -0.01076 -0.37558 -0.01857 -0.37581 -0.01857 -0.38899 " pathEditMode="relative" rAng="0" ptsTypes="ffffffffffffffffffffffffffff">
                                      <p:cBhvr>
                                        <p:cTn id="14" dur="2000" fill="hold"/>
                                        <p:tgtEl>
                                          <p:spTgt spid="8200"/>
                                        </p:tgtEl>
                                        <p:attrNameLst>
                                          <p:attrName>ppt_x</p:attrName>
                                          <p:attrName>ppt_y</p:attrName>
                                        </p:attrNameLst>
                                      </p:cBhvr>
                                      <p:rCtr x="-10260" y="-18386"/>
                                    </p:animMotion>
                                  </p:childTnLst>
                                </p:cTn>
                              </p:par>
                            </p:childTnLst>
                          </p:cTn>
                        </p:par>
                      </p:childTnLst>
                    </p:cTn>
                  </p:par>
                  <p:par>
                    <p:cTn id="15" fill="hold">
                      <p:stCondLst>
                        <p:cond delay="indefinite"/>
                      </p:stCondLst>
                      <p:childTnLst>
                        <p:par>
                          <p:cTn id="16" fill="hold">
                            <p:stCondLst>
                              <p:cond delay="0"/>
                            </p:stCondLst>
                            <p:childTnLst>
                              <p:par>
                                <p:cTn id="17" presetID="32" presetClass="emph" presetSubtype="0" fill="hold" grpId="0" nodeType="clickEffect">
                                  <p:stCondLst>
                                    <p:cond delay="0"/>
                                  </p:stCondLst>
                                  <p:childTnLst>
                                    <p:animRot by="120000">
                                      <p:cBhvr>
                                        <p:cTn id="18" dur="100" fill="hold">
                                          <p:stCondLst>
                                            <p:cond delay="0"/>
                                          </p:stCondLst>
                                        </p:cTn>
                                        <p:tgtEl>
                                          <p:spTgt spid="14339"/>
                                        </p:tgtEl>
                                        <p:attrNameLst>
                                          <p:attrName>r</p:attrName>
                                        </p:attrNameLst>
                                      </p:cBhvr>
                                    </p:animRot>
                                    <p:animRot by="-240000">
                                      <p:cBhvr>
                                        <p:cTn id="19" dur="200" fill="hold">
                                          <p:stCondLst>
                                            <p:cond delay="200"/>
                                          </p:stCondLst>
                                        </p:cTn>
                                        <p:tgtEl>
                                          <p:spTgt spid="14339"/>
                                        </p:tgtEl>
                                        <p:attrNameLst>
                                          <p:attrName>r</p:attrName>
                                        </p:attrNameLst>
                                      </p:cBhvr>
                                    </p:animRot>
                                    <p:animRot by="240000">
                                      <p:cBhvr>
                                        <p:cTn id="20" dur="200" fill="hold">
                                          <p:stCondLst>
                                            <p:cond delay="400"/>
                                          </p:stCondLst>
                                        </p:cTn>
                                        <p:tgtEl>
                                          <p:spTgt spid="14339"/>
                                        </p:tgtEl>
                                        <p:attrNameLst>
                                          <p:attrName>r</p:attrName>
                                        </p:attrNameLst>
                                      </p:cBhvr>
                                    </p:animRot>
                                    <p:animRot by="-240000">
                                      <p:cBhvr>
                                        <p:cTn id="21" dur="200" fill="hold">
                                          <p:stCondLst>
                                            <p:cond delay="600"/>
                                          </p:stCondLst>
                                        </p:cTn>
                                        <p:tgtEl>
                                          <p:spTgt spid="14339"/>
                                        </p:tgtEl>
                                        <p:attrNameLst>
                                          <p:attrName>r</p:attrName>
                                        </p:attrNameLst>
                                      </p:cBhvr>
                                    </p:animRot>
                                    <p:animRot by="120000">
                                      <p:cBhvr>
                                        <p:cTn id="22" dur="200" fill="hold">
                                          <p:stCondLst>
                                            <p:cond delay="800"/>
                                          </p:stCondLst>
                                        </p:cTn>
                                        <p:tgtEl>
                                          <p:spTgt spid="14339"/>
                                        </p:tgtEl>
                                        <p:attrNameLst>
                                          <p:attrName>r</p:attrName>
                                        </p:attrNameLst>
                                      </p:cBhvr>
                                    </p:animRot>
                                  </p:childTnLst>
                                </p:cTn>
                              </p:par>
                            </p:childTnLst>
                          </p:cTn>
                        </p:par>
                      </p:childTnLst>
                    </p:cTn>
                  </p:par>
                  <p:par>
                    <p:cTn id="23" fill="hold">
                      <p:stCondLst>
                        <p:cond delay="indefinite"/>
                      </p:stCondLst>
                      <p:childTnLst>
                        <p:par>
                          <p:cTn id="24" fill="hold">
                            <p:stCondLst>
                              <p:cond delay="0"/>
                            </p:stCondLst>
                            <p:childTnLst>
                              <p:par>
                                <p:cTn id="25" presetID="0" presetClass="path" presetSubtype="0" accel="50000" decel="50000" fill="hold" nodeType="clickEffect">
                                  <p:stCondLst>
                                    <p:cond delay="0"/>
                                  </p:stCondLst>
                                  <p:childTnLst>
                                    <p:animMotion origin="layout" path="M -0.03334 0.0118 C -0.04219 0.01296 -0.0467 0.01342 -0.05417 0.01712 C -0.17604 0.01619 -0.29497 0.01619 -0.4165 0.00833 C -0.44775 0.00347 -0.47969 0.00417 -0.51094 0.00324 C -0.53438 -0.00508 -0.56111 -0.00485 -0.58542 -0.00717 C -0.59358 -0.00948 -0.59966 -0.01133 -0.60868 -0.01248 C -0.63889 -0.02197 -0.66927 -0.02382 -0.69948 -0.03654 C -0.70313 -0.04 -0.70712 -0.04347 -0.71094 -0.04694 C -0.71233 -0.0481 -0.71493 -0.05041 -0.71493 -0.05018 C -0.72379 -0.06799 -0.72361 -0.08695 -0.72657 -0.10754 C -0.72466 -0.1184 -0.72275 -0.14038 -0.72275 -0.14014 C -0.72379 -0.18085 -0.7257 -0.22155 -0.72014 -0.26156 C -0.7191 -0.30804 -0.71736 -0.33926 -0.71094 -0.38251 C -0.70903 -0.395 -0.70903 -0.40818 -0.70191 -0.4172 C -0.69948 -0.42738 -0.69636 -0.43408 -0.6915 -0.4431 C -0.69063 -0.44472 -0.68872 -0.44519 -0.68768 -0.44657 C -0.68507 -0.45004 -0.68368 -0.45513 -0.68108 -0.4586 C -0.6757 -0.46577 -0.66927 -0.47294 -0.66198 -0.47594 C -0.64792 -0.47502 -0.63768 -0.47502 -0.62552 -0.46901 C -0.62049 -0.45883 -0.61962 -0.45675 -0.61788 -0.44495 C -0.61806 -0.41951 -0.61806 -0.39408 -0.61875 -0.36864 C -0.61875 -0.36632 -0.62014 -0.36424 -0.62032 -0.36193 C -0.62257 -0.3469 -0.62049 -0.35198 -0.62275 -0.33233 C -0.62361 -0.32701 -0.62552 -0.31683 -0.62552 -0.3166 C -0.62483 -0.31221 -0.62483 -0.30758 -0.62413 -0.30296 C -0.62101 -0.28538 -0.62153 -0.2981 -0.62153 -0.28908 " pathEditMode="relative" rAng="0" ptsTypes="fffffffffffffffffffffffffA">
                                      <p:cBhvr>
                                        <p:cTn id="26" dur="2000" fill="hold"/>
                                        <p:tgtEl>
                                          <p:spTgt spid="37"/>
                                        </p:tgtEl>
                                        <p:attrNameLst>
                                          <p:attrName>ppt_x</p:attrName>
                                          <p:attrName>ppt_y</p:attrName>
                                        </p:attrNameLst>
                                      </p:cBhvr>
                                      <p:rCtr x="-34670" y="-24121"/>
                                    </p:animMotion>
                                  </p:childTnLst>
                                </p:cTn>
                              </p:par>
                            </p:childTnLst>
                          </p:cTn>
                        </p:par>
                      </p:childTnLst>
                    </p:cTn>
                  </p:par>
                  <p:par>
                    <p:cTn id="27" fill="hold">
                      <p:stCondLst>
                        <p:cond delay="indefinite"/>
                      </p:stCondLst>
                      <p:childTnLst>
                        <p:par>
                          <p:cTn id="28" fill="hold">
                            <p:stCondLst>
                              <p:cond delay="0"/>
                            </p:stCondLst>
                            <p:childTnLst>
                              <p:par>
                                <p:cTn id="29" presetID="32" presetClass="emph" presetSubtype="0" fill="hold" grpId="0" nodeType="clickEffect">
                                  <p:stCondLst>
                                    <p:cond delay="0"/>
                                  </p:stCondLst>
                                  <p:childTnLst>
                                    <p:animRot by="120000">
                                      <p:cBhvr>
                                        <p:cTn id="30" dur="100" fill="hold">
                                          <p:stCondLst>
                                            <p:cond delay="0"/>
                                          </p:stCondLst>
                                        </p:cTn>
                                        <p:tgtEl>
                                          <p:spTgt spid="14343"/>
                                        </p:tgtEl>
                                        <p:attrNameLst>
                                          <p:attrName>r</p:attrName>
                                        </p:attrNameLst>
                                      </p:cBhvr>
                                    </p:animRot>
                                    <p:animRot by="-240000">
                                      <p:cBhvr>
                                        <p:cTn id="31" dur="200" fill="hold">
                                          <p:stCondLst>
                                            <p:cond delay="200"/>
                                          </p:stCondLst>
                                        </p:cTn>
                                        <p:tgtEl>
                                          <p:spTgt spid="14343"/>
                                        </p:tgtEl>
                                        <p:attrNameLst>
                                          <p:attrName>r</p:attrName>
                                        </p:attrNameLst>
                                      </p:cBhvr>
                                    </p:animRot>
                                    <p:animRot by="240000">
                                      <p:cBhvr>
                                        <p:cTn id="32" dur="200" fill="hold">
                                          <p:stCondLst>
                                            <p:cond delay="400"/>
                                          </p:stCondLst>
                                        </p:cTn>
                                        <p:tgtEl>
                                          <p:spTgt spid="14343"/>
                                        </p:tgtEl>
                                        <p:attrNameLst>
                                          <p:attrName>r</p:attrName>
                                        </p:attrNameLst>
                                      </p:cBhvr>
                                    </p:animRot>
                                    <p:animRot by="-240000">
                                      <p:cBhvr>
                                        <p:cTn id="33" dur="200" fill="hold">
                                          <p:stCondLst>
                                            <p:cond delay="600"/>
                                          </p:stCondLst>
                                        </p:cTn>
                                        <p:tgtEl>
                                          <p:spTgt spid="14343"/>
                                        </p:tgtEl>
                                        <p:attrNameLst>
                                          <p:attrName>r</p:attrName>
                                        </p:attrNameLst>
                                      </p:cBhvr>
                                    </p:animRot>
                                    <p:animRot by="120000">
                                      <p:cBhvr>
                                        <p:cTn id="34" dur="200" fill="hold">
                                          <p:stCondLst>
                                            <p:cond delay="800"/>
                                          </p:stCondLst>
                                        </p:cTn>
                                        <p:tgtEl>
                                          <p:spTgt spid="14343"/>
                                        </p:tgtEl>
                                        <p:attrNameLst>
                                          <p:attrName>r</p:attrName>
                                        </p:attrNameLst>
                                      </p:cBhvr>
                                    </p:animRot>
                                  </p:childTnLst>
                                </p:cTn>
                              </p:par>
                            </p:childTnLst>
                          </p:cTn>
                        </p:par>
                      </p:childTnLst>
                    </p:cTn>
                  </p:par>
                  <p:par>
                    <p:cTn id="35" fill="hold">
                      <p:stCondLst>
                        <p:cond delay="indefinite"/>
                      </p:stCondLst>
                      <p:childTnLst>
                        <p:par>
                          <p:cTn id="36" fill="hold">
                            <p:stCondLst>
                              <p:cond delay="0"/>
                            </p:stCondLst>
                            <p:childTnLst>
                              <p:par>
                                <p:cTn id="37" presetID="0" presetClass="path" presetSubtype="0" accel="50000" decel="50000" fill="hold" nodeType="clickEffect">
                                  <p:stCondLst>
                                    <p:cond delay="0"/>
                                  </p:stCondLst>
                                  <p:childTnLst>
                                    <p:animMotion origin="layout" path="M 0.03767 1.23034E-6 C 0.03767 0.02081 0.03767 0.0525 0.05121 0.0673 C 0.0526 0.07262 0.05277 0.07585 0.05642 0.08002 C 0.05937 0.08279 0.0618 0.08164 0.06441 0.08511 C 0.07048 0.0932 0.06475 0.08973 0.07204 0.09204 C 0.07413 0.09551 0.07586 0.10014 0.07951 0.10338 C 0.08559 0.10962 0.09583 0.11008 0.10434 0.11401 C 0.11215 0.11956 0.12152 0.1265 0.13177 0.13066 C 0.14079 0.13437 0.14965 0.13691 0.15902 0.13922 C 0.17395 0.14662 0.19947 0.14454 0.21145 0.145 C 0.24861 0.15356 0.28784 0.1561 0.32552 0.15749 C 0.38107 0.16582 0.43715 0.1642 0.49218 0.16559 C 0.50833 0.16744 0.52378 0.1679 0.54132 0.17114 C 0.55399 0.16906 0.56527 0.16859 0.57708 0.1679 C 0.5835 0.16767 0.5809 0.16721 0.58507 0.16443 C 0.58923 0.16212 0.5967 0.16165 0.59895 0.16142 C 0.60572 0.15888 0.6118 0.15425 0.61788 0.1531 C 0.625 0.14847 0.63246 0.145 0.6401 0.14315 C 0.64618 0.142 0.65295 0.14177 0.65954 0.13737 C 0.66302 0.13575 0.66632 0.13251 0.66875 0.13066 C 0.67309 0.12881 0.67795 0.12835 0.68211 0.1265 C 0.6875 0.12165 0.69305 0.12026 0.69878 0.11679 C 0.70798 0.11193 0.71597 0.10708 0.72517 0.10338 C 0.73211 0.10037 0.73281 0.09528 0.73628 0.09089 C 0.74097 0.08696 0.74427 0.08511 0.74913 0.08256 C 0.75138 0.07817 0.75451 0.07354 0.75729 0.06869 C 0.75954 0.06082 0.76232 0.05828 0.76718 0.0525 C 0.77222 0.04579 0.77378 0.03746 0.77812 0.03029 C 0.77916 0.02382 0.78142 0.01734 0.78385 0.0111 C 0.78454 0.00301 0.78593 -0.00509 0.78836 -0.01226 C 0.7901 -0.02914 0.79427 -0.04579 0.79895 -0.06198 C 0.80243 -0.07308 0.80069 -0.06198 0.80243 -0.07308 C 0.80468 -0.09297 0.80798 -0.11286 0.8125 -0.13159 C 0.81423 -0.17946 0.821 -0.22826 0.80781 -0.27428 C 0.80503 -0.28307 0.80329 -0.29348 0.8 -0.30181 C 0.79826 -0.30712 0.79548 -0.31198 0.79322 -0.3173 L 0.79322 -0.31707 C 0.79045 -0.32401 0.78975 -0.32724 0.78593 -0.33372 C 0.78489 -0.33488 0.78385 -0.33765 0.78385 -0.33742 C 0.7809 -0.35153 0.76996 -0.358 0.76128 -0.3654 C 0.7552 -0.3698 0.75086 -0.37257 0.74392 -0.37627 C 0.73454 -0.38205 0.74982 -0.36749 0.72934 -0.38344 C 0.72795 -0.38437 0.72691 -0.38552 0.72517 -0.38576 C 0.72066 -0.38761 0.71545 -0.38807 0.7118 -0.39015 C 0.70312 -0.39431 0.69809 -0.39639 0.68854 -0.39824 C 0.67534 -0.4068 0.69687 -0.39431 0.6625 -0.40541 C 0.65156 -0.40888 0.6401 -0.41166 0.63003 -0.41374 C 0.61388 -0.4186 0.62795 -0.41513 0.60295 -0.41767 C 0.5875 -0.41883 0.57204 -0.42368 0.55711 -0.42623 C 0.53402 -0.4334 0.50677 -0.42785 0.48541 -0.42738 C 0.44236 -0.42785 0.35364 -0.42114 0.30225 -0.43316 C 0.25625 -0.43224 0.21111 -0.4334 0.16441 -0.43039 C 0.1552 -0.42877 0.14461 -0.42438 0.13576 -0.42183 C 0.12986 -0.41836 0.12569 -0.41328 0.11996 -0.41096 C 0.11458 -0.4068 0.11111 -0.40125 0.10642 -0.3957 C 0.10538 -0.39107 0.10503 -0.38761 0.1026 -0.38344 C 0.10104 -0.37835 0.09895 -0.37419 0.09652 -0.36957 C 0.09548 -0.358 0.09253 -0.34736 0.08836 -0.33765 C 0.08489 -0.3173 0.07569 -0.30088 0.06701 -0.28423 C 0.06336 -0.26966 0.06927 -0.29117 0.06354 -0.2759 C 0.05937 -0.26573 0.0585 -0.25463 0.05503 -0.24445 C 0.05468 -0.24052 0.05451 -0.23682 0.05364 -0.23312 C 0.05347 -0.23034 0.05225 -0.22502 0.05225 -0.22479 C 0.05034 -0.20976 0.04409 -0.1945 0.04409 -0.179 " pathEditMode="relative" rAng="0" ptsTypes="fffffffffffffffffffffffffffffffffffFffffffffffffffffffffffffffff">
                                      <p:cBhvr>
                                        <p:cTn id="38" dur="2000" fill="hold"/>
                                        <p:tgtEl>
                                          <p:spTgt spid="8197"/>
                                        </p:tgtEl>
                                        <p:attrNameLst>
                                          <p:attrName>ppt_x</p:attrName>
                                          <p:attrName>ppt_y</p:attrName>
                                        </p:attrNameLst>
                                      </p:cBhvr>
                                      <p:rCtr x="39167" y="-13113"/>
                                    </p:animMotion>
                                  </p:childTnLst>
                                </p:cTn>
                              </p:par>
                            </p:childTnLst>
                          </p:cTn>
                        </p:par>
                      </p:childTnLst>
                    </p:cTn>
                  </p:par>
                  <p:par>
                    <p:cTn id="39" fill="hold">
                      <p:stCondLst>
                        <p:cond delay="indefinite"/>
                      </p:stCondLst>
                      <p:childTnLst>
                        <p:par>
                          <p:cTn id="40" fill="hold">
                            <p:stCondLst>
                              <p:cond delay="0"/>
                            </p:stCondLst>
                            <p:childTnLst>
                              <p:par>
                                <p:cTn id="41" presetID="32" presetClass="emph" presetSubtype="0" fill="hold" grpId="0" nodeType="clickEffect">
                                  <p:stCondLst>
                                    <p:cond delay="0"/>
                                  </p:stCondLst>
                                  <p:childTnLst>
                                    <p:animRot by="120000">
                                      <p:cBhvr>
                                        <p:cTn id="42" dur="100" fill="hold">
                                          <p:stCondLst>
                                            <p:cond delay="0"/>
                                          </p:stCondLst>
                                        </p:cTn>
                                        <p:tgtEl>
                                          <p:spTgt spid="31"/>
                                        </p:tgtEl>
                                        <p:attrNameLst>
                                          <p:attrName>r</p:attrName>
                                        </p:attrNameLst>
                                      </p:cBhvr>
                                    </p:animRot>
                                    <p:animRot by="-240000">
                                      <p:cBhvr>
                                        <p:cTn id="43" dur="200" fill="hold">
                                          <p:stCondLst>
                                            <p:cond delay="200"/>
                                          </p:stCondLst>
                                        </p:cTn>
                                        <p:tgtEl>
                                          <p:spTgt spid="31"/>
                                        </p:tgtEl>
                                        <p:attrNameLst>
                                          <p:attrName>r</p:attrName>
                                        </p:attrNameLst>
                                      </p:cBhvr>
                                    </p:animRot>
                                    <p:animRot by="240000">
                                      <p:cBhvr>
                                        <p:cTn id="44" dur="200" fill="hold">
                                          <p:stCondLst>
                                            <p:cond delay="400"/>
                                          </p:stCondLst>
                                        </p:cTn>
                                        <p:tgtEl>
                                          <p:spTgt spid="31"/>
                                        </p:tgtEl>
                                        <p:attrNameLst>
                                          <p:attrName>r</p:attrName>
                                        </p:attrNameLst>
                                      </p:cBhvr>
                                    </p:animRot>
                                    <p:animRot by="-240000">
                                      <p:cBhvr>
                                        <p:cTn id="45" dur="200" fill="hold">
                                          <p:stCondLst>
                                            <p:cond delay="600"/>
                                          </p:stCondLst>
                                        </p:cTn>
                                        <p:tgtEl>
                                          <p:spTgt spid="31"/>
                                        </p:tgtEl>
                                        <p:attrNameLst>
                                          <p:attrName>r</p:attrName>
                                        </p:attrNameLst>
                                      </p:cBhvr>
                                    </p:animRot>
                                    <p:animRot by="120000">
                                      <p:cBhvr>
                                        <p:cTn id="46" dur="200" fill="hold">
                                          <p:stCondLst>
                                            <p:cond delay="800"/>
                                          </p:stCondLst>
                                        </p:cTn>
                                        <p:tgtEl>
                                          <p:spTgt spid="31"/>
                                        </p:tgtEl>
                                        <p:attrNameLst>
                                          <p:attrName>r</p:attrName>
                                        </p:attrNameLst>
                                      </p:cBhvr>
                                    </p:animRot>
                                  </p:childTnLst>
                                </p:cTn>
                              </p:par>
                            </p:childTnLst>
                          </p:cTn>
                        </p:par>
                      </p:childTnLst>
                    </p:cTn>
                  </p:par>
                  <p:par>
                    <p:cTn id="47" fill="hold">
                      <p:stCondLst>
                        <p:cond delay="indefinite"/>
                      </p:stCondLst>
                      <p:childTnLst>
                        <p:par>
                          <p:cTn id="48" fill="hold">
                            <p:stCondLst>
                              <p:cond delay="0"/>
                            </p:stCondLst>
                            <p:childTnLst>
                              <p:par>
                                <p:cTn id="49" presetID="0" presetClass="path" presetSubtype="0" accel="50000" decel="50000" fill="hold" nodeType="clickEffect">
                                  <p:stCondLst>
                                    <p:cond delay="0"/>
                                  </p:stCondLst>
                                  <p:childTnLst>
                                    <p:animMotion origin="layout" path="M 0.00782 -0.00532 C -0.02673 -0.00023 -0.0592 -0.00879 -0.09236 -0.01226 C -0.15208 -0.01873 -0.21232 -0.02104 -0.27256 -0.02428 C -0.3335 -0.02336 -0.3927 -0.02197 -0.45347 -0.02613 C -0.46319 -0.02752 -0.47274 -0.02914 -0.48159 -0.03284 C -0.48454 -0.03399 -0.48715 -0.03515 -0.48993 -0.03631 C -0.49097 -0.037 -0.49375 -0.03816 -0.49375 -0.03793 C -0.49895 -0.04533 -0.50659 -0.04787 -0.51128 -0.05527 C -0.51614 -0.06313 -0.51909 -0.07447 -0.52343 -0.08302 C -0.52465 -0.08719 -0.52656 -0.09089 -0.52743 -0.09505 C -0.52795 -0.09852 -0.52795 -0.10199 -0.52847 -0.10546 C -0.52899 -0.10707 -0.52916 -0.10892 -0.52916 -0.11078 C -0.52847 -0.13806 -0.52361 -0.1642 -0.51649 -0.1901 C -0.51684 -0.22132 -0.51458 -0.29486 -0.5217 -0.33811 C -0.521 -0.34898 -0.52222 -0.36332 -0.51267 -0.36979 L -0.52829 -0.39362 " pathEditMode="relative" rAng="0" ptsTypes="ffffffffffffffAf">
                                      <p:cBhvr>
                                        <p:cTn id="50" dur="2000" fill="hold"/>
                                        <p:tgtEl>
                                          <p:spTgt spid="16"/>
                                        </p:tgtEl>
                                        <p:attrNameLst>
                                          <p:attrName>ppt_x</p:attrName>
                                          <p:attrName>ppt_y</p:attrName>
                                        </p:attrNameLst>
                                      </p:cBhvr>
                                      <p:rCtr x="-26858" y="-19172"/>
                                    </p:animMotion>
                                  </p:childTnLst>
                                </p:cTn>
                              </p:par>
                            </p:childTnLst>
                          </p:cTn>
                        </p:par>
                      </p:childTnLst>
                    </p:cTn>
                  </p:par>
                  <p:par>
                    <p:cTn id="51" fill="hold">
                      <p:stCondLst>
                        <p:cond delay="indefinite"/>
                      </p:stCondLst>
                      <p:childTnLst>
                        <p:par>
                          <p:cTn id="52" fill="hold">
                            <p:stCondLst>
                              <p:cond delay="0"/>
                            </p:stCondLst>
                            <p:childTnLst>
                              <p:par>
                                <p:cTn id="53" presetID="0" presetClass="path" presetSubtype="0" accel="50000" decel="50000" fill="hold" nodeType="clickEffect">
                                  <p:stCondLst>
                                    <p:cond delay="0"/>
                                  </p:stCondLst>
                                  <p:childTnLst>
                                    <p:animMotion origin="layout" path="M -0.02465 -0.00046 C -0.38646 0.00347 -0.74809 0.0074 -0.78958 -0.03677 C -0.83107 -0.08094 -0.35017 -0.18432 -0.27396 -0.26503 C -0.19774 -0.34575 -0.32257 -0.4778 -0.33246 -0.52105 " pathEditMode="relative" ptsTypes="aaaA">
                                      <p:cBhvr>
                                        <p:cTn id="54" dur="2000" fill="hold"/>
                                        <p:tgtEl>
                                          <p:spTgt spid="19"/>
                                        </p:tgtEl>
                                        <p:attrNameLst>
                                          <p:attrName>ppt_x</p:attrName>
                                          <p:attrName>ppt_y</p:attrName>
                                        </p:attrNameLst>
                                      </p:cBhvr>
                                    </p:animMotion>
                                  </p:childTnLst>
                                </p:cTn>
                              </p:par>
                            </p:childTnLst>
                          </p:cTn>
                        </p:par>
                      </p:childTnLst>
                    </p:cTn>
                  </p:par>
                  <p:par>
                    <p:cTn id="55" fill="hold">
                      <p:stCondLst>
                        <p:cond delay="indefinite"/>
                      </p:stCondLst>
                      <p:childTnLst>
                        <p:par>
                          <p:cTn id="56" fill="hold">
                            <p:stCondLst>
                              <p:cond delay="0"/>
                            </p:stCondLst>
                            <p:childTnLst>
                              <p:par>
                                <p:cTn id="57" presetID="32" presetClass="emph" presetSubtype="0" fill="hold" grpId="0" nodeType="clickEffect">
                                  <p:stCondLst>
                                    <p:cond delay="0"/>
                                  </p:stCondLst>
                                  <p:childTnLst>
                                    <p:animRot by="120000">
                                      <p:cBhvr>
                                        <p:cTn id="58" dur="100" fill="hold">
                                          <p:stCondLst>
                                            <p:cond delay="0"/>
                                          </p:stCondLst>
                                        </p:cTn>
                                        <p:tgtEl>
                                          <p:spTgt spid="14342"/>
                                        </p:tgtEl>
                                        <p:attrNameLst>
                                          <p:attrName>r</p:attrName>
                                        </p:attrNameLst>
                                      </p:cBhvr>
                                    </p:animRot>
                                    <p:animRot by="-240000">
                                      <p:cBhvr>
                                        <p:cTn id="59" dur="200" fill="hold">
                                          <p:stCondLst>
                                            <p:cond delay="200"/>
                                          </p:stCondLst>
                                        </p:cTn>
                                        <p:tgtEl>
                                          <p:spTgt spid="14342"/>
                                        </p:tgtEl>
                                        <p:attrNameLst>
                                          <p:attrName>r</p:attrName>
                                        </p:attrNameLst>
                                      </p:cBhvr>
                                    </p:animRot>
                                    <p:animRot by="240000">
                                      <p:cBhvr>
                                        <p:cTn id="60" dur="200" fill="hold">
                                          <p:stCondLst>
                                            <p:cond delay="400"/>
                                          </p:stCondLst>
                                        </p:cTn>
                                        <p:tgtEl>
                                          <p:spTgt spid="14342"/>
                                        </p:tgtEl>
                                        <p:attrNameLst>
                                          <p:attrName>r</p:attrName>
                                        </p:attrNameLst>
                                      </p:cBhvr>
                                    </p:animRot>
                                    <p:animRot by="-240000">
                                      <p:cBhvr>
                                        <p:cTn id="61" dur="200" fill="hold">
                                          <p:stCondLst>
                                            <p:cond delay="600"/>
                                          </p:stCondLst>
                                        </p:cTn>
                                        <p:tgtEl>
                                          <p:spTgt spid="14342"/>
                                        </p:tgtEl>
                                        <p:attrNameLst>
                                          <p:attrName>r</p:attrName>
                                        </p:attrNameLst>
                                      </p:cBhvr>
                                    </p:animRot>
                                    <p:animRot by="120000">
                                      <p:cBhvr>
                                        <p:cTn id="62" dur="200" fill="hold">
                                          <p:stCondLst>
                                            <p:cond delay="800"/>
                                          </p:stCondLst>
                                        </p:cTn>
                                        <p:tgtEl>
                                          <p:spTgt spid="14342"/>
                                        </p:tgtEl>
                                        <p:attrNameLst>
                                          <p:attrName>r</p:attrName>
                                        </p:attrNameLst>
                                      </p:cBhvr>
                                    </p:animRot>
                                  </p:childTnLst>
                                </p:cTn>
                              </p:par>
                            </p:childTnLst>
                          </p:cTn>
                        </p:par>
                      </p:childTnLst>
                    </p:cTn>
                  </p:par>
                  <p:par>
                    <p:cTn id="63" fill="hold">
                      <p:stCondLst>
                        <p:cond delay="indefinite"/>
                      </p:stCondLst>
                      <p:childTnLst>
                        <p:par>
                          <p:cTn id="64" fill="hold">
                            <p:stCondLst>
                              <p:cond delay="0"/>
                            </p:stCondLst>
                            <p:childTnLst>
                              <p:par>
                                <p:cTn id="65" presetID="0" presetClass="path" presetSubtype="0" accel="50000" decel="50000" fill="hold" nodeType="clickEffect">
                                  <p:stCondLst>
                                    <p:cond delay="0"/>
                                  </p:stCondLst>
                                  <p:childTnLst>
                                    <p:animMotion origin="layout" path="M 0.00972 -0.00578 C 0.29688 -0.003 0.5842 -4.83811E-6 0.62656 -0.03006 C 0.66893 -0.06012 0.28733 -0.13159 0.26424 -0.1857 C 0.24115 -0.23982 0.50434 -0.32053 0.4875 -0.35522 C 0.47066 -0.38991 0.23056 -0.38644 0.16285 -0.39454 " pathEditMode="relative" rAng="0" ptsTypes="aaaaa">
                                      <p:cBhvr>
                                        <p:cTn id="66" dur="2000" fill="hold"/>
                                        <p:tgtEl>
                                          <p:spTgt spid="8198"/>
                                        </p:tgtEl>
                                        <p:attrNameLst>
                                          <p:attrName>ppt_x</p:attrName>
                                          <p:attrName>ppt_y</p:attrName>
                                        </p:attrNameLst>
                                      </p:cBhvr>
                                      <p:rCtr x="32951" y="-19149"/>
                                    </p:animMotion>
                                  </p:childTnLst>
                                </p:cTn>
                              </p:par>
                            </p:childTnLst>
                          </p:cTn>
                        </p:par>
                      </p:childTnLst>
                    </p:cTn>
                  </p:par>
                  <p:par>
                    <p:cTn id="67" fill="hold">
                      <p:stCondLst>
                        <p:cond delay="indefinite"/>
                      </p:stCondLst>
                      <p:childTnLst>
                        <p:par>
                          <p:cTn id="68" fill="hold">
                            <p:stCondLst>
                              <p:cond delay="0"/>
                            </p:stCondLst>
                            <p:childTnLst>
                              <p:par>
                                <p:cTn id="69" presetID="0" presetClass="path" presetSubtype="0" accel="50000" decel="50000" fill="hold" nodeType="clickEffect">
                                  <p:stCondLst>
                                    <p:cond delay="0"/>
                                  </p:stCondLst>
                                  <p:childTnLst>
                                    <p:animMotion origin="layout" path="M -0.00017 0.00046 C -0.01076 0.00462 -0.02118 0.00855 -0.03159 0.01295 C -0.046 0.01202 -0.06041 0.01249 -0.0743 0.00902 C -0.09496 0.00439 -0.11475 -0.00555 -0.13559 -0.01064 C -0.14322 -0.0155 -0.15017 -0.0229 -0.15816 -0.02683 C -0.16822 -0.03862 -0.16753 -0.05504 -0.17829 -0.06429 C -0.18107 -0.07701 -0.17916 -0.08997 -0.18385 -0.10199 C -0.18298 -0.11702 -0.18385 -0.13483 -0.17691 -0.14824 C -0.17482 -0.15773 -0.17048 -0.16813 -0.16684 -0.17692 C -0.1651 -0.18085 -0.16111 -0.18779 -0.16111 -0.18756 C -0.1592 -0.19473 -0.15798 -0.20167 -0.15694 -0.20907 C -0.15763 -0.21531 -0.15763 -0.22734 -0.16267 -0.23243 C -0.16562 -0.2352 -0.16961 -0.23497 -0.17256 -0.23751 C -0.17604 -0.24075 -0.17743 -0.24399 -0.17968 -0.24862 C -0.17881 -0.26665 -0.18038 -0.29186 -0.17534 -0.30921 C -0.17638 -0.32516 -0.17552 -0.34043 -0.18246 -0.35384 C -0.17864 -0.36957 -0.17691 -0.37836 -0.17691 -0.39501 " pathEditMode="relative" rAng="0" ptsTypes="ffffffffffffffffA">
                                      <p:cBhvr>
                                        <p:cTn id="70" dur="2000" fill="hold"/>
                                        <p:tgtEl>
                                          <p:spTgt spid="8201"/>
                                        </p:tgtEl>
                                        <p:attrNameLst>
                                          <p:attrName>ppt_x</p:attrName>
                                          <p:attrName>ppt_y</p:attrName>
                                        </p:attrNameLst>
                                      </p:cBhvr>
                                      <p:rCtr x="-9184" y="-1914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p:bldP spid="14341" grpId="0"/>
      <p:bldP spid="14342" grpId="0"/>
      <p:bldP spid="14343" grpId="0"/>
      <p:bldP spid="3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 descr="O:\Kd2\ECB\Beratung\Direct Marketing\Euro 5 und 10 und 20 Euro School ppt\Praese Material\Neu 2015 Freisteller\Karte_mit_Inseln_GruenGoldHellgrau.png"/>
          <p:cNvPicPr>
            <a:picLocks noChangeAspect="1" noChangeArrowheads="1"/>
          </p:cNvPicPr>
          <p:nvPr/>
        </p:nvPicPr>
        <p:blipFill rotWithShape="1">
          <a:blip r:embed="rId3">
            <a:extLst>
              <a:ext uri="{28A0092B-C50C-407E-A947-70E740481C1C}">
                <a14:useLocalDpi xmlns:a14="http://schemas.microsoft.com/office/drawing/2010/main" val="0"/>
              </a:ext>
            </a:extLst>
          </a:blip>
          <a:srcRect l="10231" t="-507" r="21505" b="16856"/>
          <a:stretch/>
        </p:blipFill>
        <p:spPr bwMode="auto">
          <a:xfrm>
            <a:off x="1224397" y="-27383"/>
            <a:ext cx="7919604" cy="6885384"/>
          </a:xfrm>
          <a:prstGeom prst="rect">
            <a:avLst/>
          </a:prstGeom>
          <a:noFill/>
          <a:extLst>
            <a:ext uri="{909E8E84-426E-40DD-AFC4-6F175D3DCCD1}">
              <a14:hiddenFill xmlns:a14="http://schemas.microsoft.com/office/drawing/2010/main">
                <a:solidFill>
                  <a:srgbClr val="FFFFFF"/>
                </a:solidFill>
              </a14:hiddenFill>
            </a:ext>
          </a:extLst>
        </p:spPr>
      </p:pic>
      <p:sp>
        <p:nvSpPr>
          <p:cNvPr id="7170" name="Text Box 3"/>
          <p:cNvSpPr txBox="1">
            <a:spLocks noChangeArrowheads="1"/>
          </p:cNvSpPr>
          <p:nvPr/>
        </p:nvSpPr>
        <p:spPr bwMode="auto">
          <a:xfrm>
            <a:off x="0" y="179388"/>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pl-PL" sz="4000" dirty="0">
                <a:latin typeface="+mj-lt"/>
              </a:rPr>
              <a:t> </a:t>
            </a:r>
            <a:r>
              <a:rPr lang="pl-PL" altLang="de-DE" sz="4000" b="1" dirty="0">
                <a:solidFill>
                  <a:srgbClr val="000099"/>
                </a:solidFill>
                <a:latin typeface="+mj-lt"/>
              </a:rPr>
              <a:t>Kto odpowiada za euro? </a:t>
            </a:r>
            <a:endParaRPr lang="pl-PL" altLang="de-DE" sz="4000" b="1" cap="all" dirty="0">
              <a:solidFill>
                <a:srgbClr val="000099"/>
              </a:solidFill>
              <a:latin typeface="+mj-lt"/>
            </a:endParaRPr>
          </a:p>
        </p:txBody>
      </p:sp>
      <p:sp>
        <p:nvSpPr>
          <p:cNvPr id="6149" name="AutoShape 25" descr="cent_1_com"/>
          <p:cNvSpPr>
            <a:spLocks noChangeAspect="1" noChangeArrowheads="1"/>
          </p:cNvSpPr>
          <p:nvPr/>
        </p:nvSpPr>
        <p:spPr bwMode="auto">
          <a:xfrm>
            <a:off x="1600200" y="5267325"/>
            <a:ext cx="3714750" cy="371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p>
        </p:txBody>
      </p:sp>
      <p:sp>
        <p:nvSpPr>
          <p:cNvPr id="6150" name="AutoShape 27" descr="cent_1_com"/>
          <p:cNvSpPr>
            <a:spLocks noChangeAspect="1" noChangeArrowheads="1"/>
          </p:cNvSpPr>
          <p:nvPr/>
        </p:nvSpPr>
        <p:spPr bwMode="auto">
          <a:xfrm>
            <a:off x="2714625" y="1571625"/>
            <a:ext cx="3714750" cy="371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p>
        </p:txBody>
      </p:sp>
      <p:sp>
        <p:nvSpPr>
          <p:cNvPr id="2" name="Foliennummernplatzhalter 1"/>
          <p:cNvSpPr>
            <a:spLocks noGrp="1"/>
          </p:cNvSpPr>
          <p:nvPr>
            <p:ph type="sldNum" sz="quarter" idx="12"/>
          </p:nvPr>
        </p:nvSpPr>
        <p:spPr>
          <a:xfrm>
            <a:off x="6948264" y="6555481"/>
            <a:ext cx="2133600" cy="329903"/>
          </a:xfrm>
        </p:spPr>
        <p:txBody>
          <a:bodyPr/>
          <a:lstStyle/>
          <a:p>
            <a:pPr>
              <a:defRPr/>
            </a:pPr>
            <a:fld id="{CC72E990-D3D1-4880-A14A-699B88E892D3}" type="slidenum">
              <a:rPr lang="fr-FR" smtClean="0">
                <a:solidFill>
                  <a:srgbClr val="000099"/>
                </a:solidFill>
              </a:rPr>
              <a:pPr>
                <a:defRPr/>
              </a:pPr>
              <a:t>12</a:t>
            </a:fld>
            <a:endParaRPr lang="fr-FR" dirty="0">
              <a:solidFill>
                <a:srgbClr val="000099"/>
              </a:solidFill>
            </a:endParaRPr>
          </a:p>
        </p:txBody>
      </p:sp>
      <p:pic>
        <p:nvPicPr>
          <p:cNvPr id="3" name="Picture 2" descr="N:\User_ab_10062013\Jakobi Zsuzsanna\NCBs\Banca dItalia.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150049" y="5211149"/>
            <a:ext cx="652900" cy="27107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N:\User_ab_10062013\Jakobi Zsuzsanna\NCBs\Banco de Espana.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839775" y="5234961"/>
            <a:ext cx="617800" cy="4476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N:\User_ab_10062013\Jakobi Zsuzsanna\NCBs\Banco de Portugal.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031478" y="5635972"/>
            <a:ext cx="718419" cy="19907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N:\User_ab_10062013\Jakobi Zsuzsanna\NCBs\Bank of Greece.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429374" y="5602981"/>
            <a:ext cx="540101" cy="29329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N:\User_ab_10062013\Jakobi Zsuzsanna\NCBs\Banka Slovenije.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484418" y="4528911"/>
            <a:ext cx="372186" cy="34025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N:\User_ab_10062013\Jakobi Zsuzsanna\NCBs\Banque centrale  du Luxembourg.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352062" y="3898391"/>
            <a:ext cx="517885" cy="29327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N:\User_ab_10062013\Jakobi Zsuzsanna\NCBs\Banque de France.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810463" y="4323143"/>
            <a:ext cx="489808" cy="342039"/>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N:\User_ab_10062013\Jakobi Zsuzsanna\NCBs\Central Bank of Cyprus.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7690864" y="5981697"/>
            <a:ext cx="590332" cy="351042"/>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N:\User_ab_10062013\Jakobi Zsuzsanna\NCBs\Central Bank of Ireland.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2523723" y="3276377"/>
            <a:ext cx="376336" cy="451120"/>
          </a:xfrm>
          <a:prstGeom prst="rect">
            <a:avLst/>
          </a:prstGeom>
          <a:noFill/>
          <a:extLst>
            <a:ext uri="{909E8E84-426E-40DD-AFC4-6F175D3DCCD1}">
              <a14:hiddenFill xmlns:a14="http://schemas.microsoft.com/office/drawing/2010/main">
                <a:solidFill>
                  <a:srgbClr val="FFFFFF"/>
                </a:solidFill>
              </a14:hiddenFill>
            </a:ext>
          </a:extLst>
        </p:spPr>
      </p:pic>
      <p:pic>
        <p:nvPicPr>
          <p:cNvPr id="1035" name="Picture 11" descr="N:\User_ab_10062013\Jakobi Zsuzsanna\NCBs\Central Bank of Malta.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5012894" y="5896274"/>
            <a:ext cx="495547" cy="312680"/>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N:\User_ab_10062013\Jakobi Zsuzsanna\NCBs\De Nederlandsche Bank.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4076722" y="3428999"/>
            <a:ext cx="550680" cy="337151"/>
          </a:xfrm>
          <a:prstGeom prst="rect">
            <a:avLst/>
          </a:prstGeom>
          <a:noFill/>
          <a:extLst>
            <a:ext uri="{909E8E84-426E-40DD-AFC4-6F175D3DCCD1}">
              <a14:hiddenFill xmlns:a14="http://schemas.microsoft.com/office/drawing/2010/main">
                <a:solidFill>
                  <a:srgbClr val="FFFFFF"/>
                </a:solidFill>
              </a14:hiddenFill>
            </a:ext>
          </a:extLst>
        </p:spPr>
      </p:pic>
      <p:pic>
        <p:nvPicPr>
          <p:cNvPr id="1037" name="Picture 13" descr="N:\User_ab_10062013\Jakobi Zsuzsanna\NCBs\Deutsche Bundesbank.pn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4809328" y="3503483"/>
            <a:ext cx="681441" cy="306000"/>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N:\User_ab_10062013\Jakobi Zsuzsanna\NCBs\Eesti Pank.png"/>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6945001" y="2183477"/>
            <a:ext cx="576064" cy="419279"/>
          </a:xfrm>
          <a:prstGeom prst="rect">
            <a:avLst/>
          </a:prstGeom>
          <a:noFill/>
          <a:extLst>
            <a:ext uri="{909E8E84-426E-40DD-AFC4-6F175D3DCCD1}">
              <a14:hiddenFill xmlns:a14="http://schemas.microsoft.com/office/drawing/2010/main">
                <a:solidFill>
                  <a:srgbClr val="FFFFFF"/>
                </a:solidFill>
              </a14:hiddenFill>
            </a:ext>
          </a:extLst>
        </p:spPr>
      </p:pic>
      <p:pic>
        <p:nvPicPr>
          <p:cNvPr id="1039" name="Picture 15" descr="N:\User_ab_10062013\Jakobi Zsuzsanna\NCBs\EUROPEAN CENTRAL BANK.png"/>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4730976" y="3889870"/>
            <a:ext cx="670627" cy="433273"/>
          </a:xfrm>
          <a:prstGeom prst="rect">
            <a:avLst/>
          </a:prstGeom>
          <a:noFill/>
          <a:extLst>
            <a:ext uri="{909E8E84-426E-40DD-AFC4-6F175D3DCCD1}">
              <a14:hiddenFill xmlns:a14="http://schemas.microsoft.com/office/drawing/2010/main">
                <a:solidFill>
                  <a:srgbClr val="FFFFFF"/>
                </a:solidFill>
              </a14:hiddenFill>
            </a:ext>
          </a:extLst>
        </p:spPr>
      </p:pic>
      <p:pic>
        <p:nvPicPr>
          <p:cNvPr id="1040" name="Picture 16" descr="N:\User_ab_10062013\Jakobi Zsuzsanna\NCBs\LATVIJAS BANKA.png"/>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6489257" y="2601448"/>
            <a:ext cx="716022" cy="317183"/>
          </a:xfrm>
          <a:prstGeom prst="rect">
            <a:avLst/>
          </a:prstGeom>
          <a:noFill/>
          <a:extLst>
            <a:ext uri="{909E8E84-426E-40DD-AFC4-6F175D3DCCD1}">
              <a14:hiddenFill xmlns:a14="http://schemas.microsoft.com/office/drawing/2010/main">
                <a:solidFill>
                  <a:srgbClr val="FFFFFF"/>
                </a:solidFill>
              </a14:hiddenFill>
            </a:ext>
          </a:extLst>
        </p:spPr>
      </p:pic>
      <p:pic>
        <p:nvPicPr>
          <p:cNvPr id="1041" name="Picture 17" descr="N:\User_ab_10062013\Jakobi Zsuzsanna\NCBs\Lietuvos bankas.png"/>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6670114" y="2949037"/>
            <a:ext cx="535165" cy="263939"/>
          </a:xfrm>
          <a:prstGeom prst="rect">
            <a:avLst/>
          </a:prstGeom>
          <a:noFill/>
          <a:extLst>
            <a:ext uri="{909E8E84-426E-40DD-AFC4-6F175D3DCCD1}">
              <a14:hiddenFill xmlns:a14="http://schemas.microsoft.com/office/drawing/2010/main">
                <a:solidFill>
                  <a:srgbClr val="FFFFFF"/>
                </a:solidFill>
              </a14:hiddenFill>
            </a:ext>
          </a:extLst>
        </p:spPr>
      </p:pic>
      <p:pic>
        <p:nvPicPr>
          <p:cNvPr id="1042" name="Picture 18" descr="N:\User_ab_10062013\Jakobi Zsuzsanna\NCBs\Narodna banka Slovenska.png"/>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6016883" y="3875704"/>
            <a:ext cx="412491" cy="413771"/>
          </a:xfrm>
          <a:prstGeom prst="rect">
            <a:avLst/>
          </a:prstGeom>
          <a:noFill/>
          <a:extLst>
            <a:ext uri="{909E8E84-426E-40DD-AFC4-6F175D3DCCD1}">
              <a14:hiddenFill xmlns:a14="http://schemas.microsoft.com/office/drawing/2010/main">
                <a:solidFill>
                  <a:srgbClr val="FFFFFF"/>
                </a:solidFill>
              </a14:hiddenFill>
            </a:ext>
          </a:extLst>
        </p:spPr>
      </p:pic>
      <p:pic>
        <p:nvPicPr>
          <p:cNvPr id="1043" name="Picture 19" descr="N:\User_ab_10062013\Jakobi Zsuzsanna\NCBs\Nationale Bank van Belgie_Banque Nationale de Belgique.png"/>
          <p:cNvPicPr>
            <a:picLocks noChangeAspect="1" noChangeArrowheads="1"/>
          </p:cNvPicPr>
          <p:nvPr/>
        </p:nvPicPr>
        <p:blipFill>
          <a:blip r:embed="rId21" cstate="print">
            <a:extLst>
              <a:ext uri="{28A0092B-C50C-407E-A947-70E740481C1C}">
                <a14:useLocalDpi xmlns:a14="http://schemas.microsoft.com/office/drawing/2010/main" val="0"/>
              </a:ext>
            </a:extLst>
          </a:blip>
          <a:srcRect/>
          <a:stretch>
            <a:fillRect/>
          </a:stretch>
        </p:blipFill>
        <p:spPr bwMode="auto">
          <a:xfrm>
            <a:off x="3845896" y="3781132"/>
            <a:ext cx="558829" cy="263896"/>
          </a:xfrm>
          <a:prstGeom prst="rect">
            <a:avLst/>
          </a:prstGeom>
          <a:noFill/>
          <a:extLst>
            <a:ext uri="{909E8E84-426E-40DD-AFC4-6F175D3DCCD1}">
              <a14:hiddenFill xmlns:a14="http://schemas.microsoft.com/office/drawing/2010/main">
                <a:solidFill>
                  <a:srgbClr val="FFFFFF"/>
                </a:solidFill>
              </a14:hiddenFill>
            </a:ext>
          </a:extLst>
        </p:spPr>
      </p:pic>
      <p:pic>
        <p:nvPicPr>
          <p:cNvPr id="1044" name="Picture 20" descr="N:\User_ab_10062013\Jakobi Zsuzsanna\NCBs\Oesterreichische  Nationalbank.png"/>
          <p:cNvPicPr>
            <a:picLocks noChangeAspect="1" noChangeArrowheads="1"/>
          </p:cNvPicPr>
          <p:nvPr/>
        </p:nvPicPr>
        <p:blipFill>
          <a:blip r:embed="rId22" cstate="print">
            <a:extLst>
              <a:ext uri="{28A0092B-C50C-407E-A947-70E740481C1C}">
                <a14:useLocalDpi xmlns:a14="http://schemas.microsoft.com/office/drawing/2010/main" val="0"/>
              </a:ext>
            </a:extLst>
          </a:blip>
          <a:srcRect/>
          <a:stretch>
            <a:fillRect/>
          </a:stretch>
        </p:blipFill>
        <p:spPr bwMode="auto">
          <a:xfrm>
            <a:off x="5381371" y="4166155"/>
            <a:ext cx="590425" cy="313976"/>
          </a:xfrm>
          <a:prstGeom prst="rect">
            <a:avLst/>
          </a:prstGeom>
          <a:noFill/>
          <a:extLst>
            <a:ext uri="{909E8E84-426E-40DD-AFC4-6F175D3DCCD1}">
              <a14:hiddenFill xmlns:a14="http://schemas.microsoft.com/office/drawing/2010/main">
                <a:solidFill>
                  <a:srgbClr val="FFFFFF"/>
                </a:solidFill>
              </a14:hiddenFill>
            </a:ext>
          </a:extLst>
        </p:spPr>
      </p:pic>
      <p:pic>
        <p:nvPicPr>
          <p:cNvPr id="1045" name="Picture 21" descr="N:\User_ab_10062013\Jakobi Zsuzsanna\NCBs\Suomen Pankki – Finlands Bank.png"/>
          <p:cNvPicPr>
            <a:picLocks noChangeAspect="1" noChangeArrowheads="1"/>
          </p:cNvPicPr>
          <p:nvPr/>
        </p:nvPicPr>
        <p:blipFill>
          <a:blip r:embed="rId23" cstate="print">
            <a:extLst>
              <a:ext uri="{28A0092B-C50C-407E-A947-70E740481C1C}">
                <a14:useLocalDpi xmlns:a14="http://schemas.microsoft.com/office/drawing/2010/main" val="0"/>
              </a:ext>
            </a:extLst>
          </a:blip>
          <a:srcRect/>
          <a:stretch>
            <a:fillRect/>
          </a:stretch>
        </p:blipFill>
        <p:spPr bwMode="auto">
          <a:xfrm>
            <a:off x="6847268" y="1579040"/>
            <a:ext cx="608534" cy="346310"/>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3" descr="O:\Kd2\ECB\Beratung\Direct Marketing\Euro 5 und 10 und 20 Euro School ppt\Praese Material\Inseln\Inseln_PL.png"/>
          <p:cNvPicPr>
            <a:picLocks noChangeAspect="1" noChangeArrowheads="1"/>
          </p:cNvPicPr>
          <p:nvPr/>
        </p:nvPicPr>
        <p:blipFill rotWithShape="1">
          <a:blip r:embed="rId24">
            <a:extLst>
              <a:ext uri="{28A0092B-C50C-407E-A947-70E740481C1C}">
                <a14:useLocalDpi xmlns:a14="http://schemas.microsoft.com/office/drawing/2010/main" val="0"/>
              </a:ext>
            </a:extLst>
          </a:blip>
          <a:srcRect r="23614"/>
          <a:stretch/>
        </p:blipFill>
        <p:spPr bwMode="auto">
          <a:xfrm>
            <a:off x="108000" y="4320000"/>
            <a:ext cx="387434" cy="2478881"/>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2" descr="O:\Kd2\ECB\Beratung\Direct Marketing\Euro 5 und 10 und 20 Euro School ppt\Praese Material\Legenden\Legende_PL.png"/>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108000" y="360000"/>
            <a:ext cx="1240412" cy="396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5796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3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4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3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4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03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038"/>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043"/>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037"/>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7"/>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1042"/>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9"/>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1040"/>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8"/>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1044"/>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26" presetClass="entr" presetSubtype="0" fill="hold" nodeType="clickEffect">
                                  <p:stCondLst>
                                    <p:cond delay="0"/>
                                  </p:stCondLst>
                                  <p:childTnLst>
                                    <p:set>
                                      <p:cBhvr>
                                        <p:cTn id="82" dur="1" fill="hold">
                                          <p:stCondLst>
                                            <p:cond delay="0"/>
                                          </p:stCondLst>
                                        </p:cTn>
                                        <p:tgtEl>
                                          <p:spTgt spid="1039"/>
                                        </p:tgtEl>
                                        <p:attrNameLst>
                                          <p:attrName>style.visibility</p:attrName>
                                        </p:attrNameLst>
                                      </p:cBhvr>
                                      <p:to>
                                        <p:strVal val="visible"/>
                                      </p:to>
                                    </p:set>
                                    <p:animEffect transition="in" filter="wipe(down)">
                                      <p:cBhvr>
                                        <p:cTn id="83" dur="580">
                                          <p:stCondLst>
                                            <p:cond delay="0"/>
                                          </p:stCondLst>
                                        </p:cTn>
                                        <p:tgtEl>
                                          <p:spTgt spid="1039"/>
                                        </p:tgtEl>
                                      </p:cBhvr>
                                    </p:animEffect>
                                    <p:anim calcmode="lin" valueType="num">
                                      <p:cBhvr>
                                        <p:cTn id="84" dur="1822" tmFilter="0,0; 0.14,0.36; 0.43,0.73; 0.71,0.91; 1.0,1.0">
                                          <p:stCondLst>
                                            <p:cond delay="0"/>
                                          </p:stCondLst>
                                        </p:cTn>
                                        <p:tgtEl>
                                          <p:spTgt spid="1039"/>
                                        </p:tgtEl>
                                        <p:attrNameLst>
                                          <p:attrName>ppt_x</p:attrName>
                                        </p:attrNameLst>
                                      </p:cBhvr>
                                      <p:tavLst>
                                        <p:tav tm="0">
                                          <p:val>
                                            <p:strVal val="#ppt_x-0.25"/>
                                          </p:val>
                                        </p:tav>
                                        <p:tav tm="100000">
                                          <p:val>
                                            <p:strVal val="#ppt_x"/>
                                          </p:val>
                                        </p:tav>
                                      </p:tavLst>
                                    </p:anim>
                                    <p:anim calcmode="lin" valueType="num">
                                      <p:cBhvr>
                                        <p:cTn id="85" dur="664" tmFilter="0.0,0.0; 0.25,0.07; 0.50,0.2; 0.75,0.467; 1.0,1.0">
                                          <p:stCondLst>
                                            <p:cond delay="0"/>
                                          </p:stCondLst>
                                        </p:cTn>
                                        <p:tgtEl>
                                          <p:spTgt spid="1039"/>
                                        </p:tgtEl>
                                        <p:attrNameLst>
                                          <p:attrName>ppt_y</p:attrName>
                                        </p:attrNameLst>
                                      </p:cBhvr>
                                      <p:tavLst>
                                        <p:tav tm="0" fmla="#ppt_y-sin(pi*$)/3">
                                          <p:val>
                                            <p:fltVal val="0.5"/>
                                          </p:val>
                                        </p:tav>
                                        <p:tav tm="100000">
                                          <p:val>
                                            <p:fltVal val="1"/>
                                          </p:val>
                                        </p:tav>
                                      </p:tavLst>
                                    </p:anim>
                                    <p:anim calcmode="lin" valueType="num">
                                      <p:cBhvr>
                                        <p:cTn id="86" dur="664" tmFilter="0, 0; 0.125,0.2665; 0.25,0.4; 0.375,0.465; 0.5,0.5;  0.625,0.535; 0.75,0.6; 0.875,0.7335; 1,1">
                                          <p:stCondLst>
                                            <p:cond delay="664"/>
                                          </p:stCondLst>
                                        </p:cTn>
                                        <p:tgtEl>
                                          <p:spTgt spid="1039"/>
                                        </p:tgtEl>
                                        <p:attrNameLst>
                                          <p:attrName>ppt_y</p:attrName>
                                        </p:attrNameLst>
                                      </p:cBhvr>
                                      <p:tavLst>
                                        <p:tav tm="0" fmla="#ppt_y-sin(pi*$)/9">
                                          <p:val>
                                            <p:fltVal val="0"/>
                                          </p:val>
                                        </p:tav>
                                        <p:tav tm="100000">
                                          <p:val>
                                            <p:fltVal val="1"/>
                                          </p:val>
                                        </p:tav>
                                      </p:tavLst>
                                    </p:anim>
                                    <p:anim calcmode="lin" valueType="num">
                                      <p:cBhvr>
                                        <p:cTn id="87" dur="332" tmFilter="0, 0; 0.125,0.2665; 0.25,0.4; 0.375,0.465; 0.5,0.5;  0.625,0.535; 0.75,0.6; 0.875,0.7335; 1,1">
                                          <p:stCondLst>
                                            <p:cond delay="1324"/>
                                          </p:stCondLst>
                                        </p:cTn>
                                        <p:tgtEl>
                                          <p:spTgt spid="1039"/>
                                        </p:tgtEl>
                                        <p:attrNameLst>
                                          <p:attrName>ppt_y</p:attrName>
                                        </p:attrNameLst>
                                      </p:cBhvr>
                                      <p:tavLst>
                                        <p:tav tm="0" fmla="#ppt_y-sin(pi*$)/27">
                                          <p:val>
                                            <p:fltVal val="0"/>
                                          </p:val>
                                        </p:tav>
                                        <p:tav tm="100000">
                                          <p:val>
                                            <p:fltVal val="1"/>
                                          </p:val>
                                        </p:tav>
                                      </p:tavLst>
                                    </p:anim>
                                    <p:anim calcmode="lin" valueType="num">
                                      <p:cBhvr>
                                        <p:cTn id="88" dur="164" tmFilter="0, 0; 0.125,0.2665; 0.25,0.4; 0.375,0.465; 0.5,0.5;  0.625,0.535; 0.75,0.6; 0.875,0.7335; 1,1">
                                          <p:stCondLst>
                                            <p:cond delay="1656"/>
                                          </p:stCondLst>
                                        </p:cTn>
                                        <p:tgtEl>
                                          <p:spTgt spid="1039"/>
                                        </p:tgtEl>
                                        <p:attrNameLst>
                                          <p:attrName>ppt_y</p:attrName>
                                        </p:attrNameLst>
                                      </p:cBhvr>
                                      <p:tavLst>
                                        <p:tav tm="0" fmla="#ppt_y-sin(pi*$)/81">
                                          <p:val>
                                            <p:fltVal val="0"/>
                                          </p:val>
                                        </p:tav>
                                        <p:tav tm="100000">
                                          <p:val>
                                            <p:fltVal val="1"/>
                                          </p:val>
                                        </p:tav>
                                      </p:tavLst>
                                    </p:anim>
                                    <p:animScale>
                                      <p:cBhvr>
                                        <p:cTn id="89" dur="26">
                                          <p:stCondLst>
                                            <p:cond delay="650"/>
                                          </p:stCondLst>
                                        </p:cTn>
                                        <p:tgtEl>
                                          <p:spTgt spid="1039"/>
                                        </p:tgtEl>
                                      </p:cBhvr>
                                      <p:to x="100000" y="60000"/>
                                    </p:animScale>
                                    <p:animScale>
                                      <p:cBhvr>
                                        <p:cTn id="90" dur="166" decel="50000">
                                          <p:stCondLst>
                                            <p:cond delay="676"/>
                                          </p:stCondLst>
                                        </p:cTn>
                                        <p:tgtEl>
                                          <p:spTgt spid="1039"/>
                                        </p:tgtEl>
                                      </p:cBhvr>
                                      <p:to x="100000" y="100000"/>
                                    </p:animScale>
                                    <p:animScale>
                                      <p:cBhvr>
                                        <p:cTn id="91" dur="26">
                                          <p:stCondLst>
                                            <p:cond delay="1312"/>
                                          </p:stCondLst>
                                        </p:cTn>
                                        <p:tgtEl>
                                          <p:spTgt spid="1039"/>
                                        </p:tgtEl>
                                      </p:cBhvr>
                                      <p:to x="100000" y="80000"/>
                                    </p:animScale>
                                    <p:animScale>
                                      <p:cBhvr>
                                        <p:cTn id="92" dur="166" decel="50000">
                                          <p:stCondLst>
                                            <p:cond delay="1338"/>
                                          </p:stCondLst>
                                        </p:cTn>
                                        <p:tgtEl>
                                          <p:spTgt spid="1039"/>
                                        </p:tgtEl>
                                      </p:cBhvr>
                                      <p:to x="100000" y="100000"/>
                                    </p:animScale>
                                    <p:animScale>
                                      <p:cBhvr>
                                        <p:cTn id="93" dur="26">
                                          <p:stCondLst>
                                            <p:cond delay="1642"/>
                                          </p:stCondLst>
                                        </p:cTn>
                                        <p:tgtEl>
                                          <p:spTgt spid="1039"/>
                                        </p:tgtEl>
                                      </p:cBhvr>
                                      <p:to x="100000" y="90000"/>
                                    </p:animScale>
                                    <p:animScale>
                                      <p:cBhvr>
                                        <p:cTn id="94" dur="166" decel="50000">
                                          <p:stCondLst>
                                            <p:cond delay="1668"/>
                                          </p:stCondLst>
                                        </p:cTn>
                                        <p:tgtEl>
                                          <p:spTgt spid="1039"/>
                                        </p:tgtEl>
                                      </p:cBhvr>
                                      <p:to x="100000" y="100000"/>
                                    </p:animScale>
                                    <p:animScale>
                                      <p:cBhvr>
                                        <p:cTn id="95" dur="26">
                                          <p:stCondLst>
                                            <p:cond delay="1808"/>
                                          </p:stCondLst>
                                        </p:cTn>
                                        <p:tgtEl>
                                          <p:spTgt spid="1039"/>
                                        </p:tgtEl>
                                      </p:cBhvr>
                                      <p:to x="100000" y="95000"/>
                                    </p:animScale>
                                    <p:animScale>
                                      <p:cBhvr>
                                        <p:cTn id="96" dur="166" decel="50000">
                                          <p:stCondLst>
                                            <p:cond delay="1834"/>
                                          </p:stCondLst>
                                        </p:cTn>
                                        <p:tgtEl>
                                          <p:spTgt spid="103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O:\Kd2\ECB\Beratung\Direct Marketing\Euro 5 und 10 und 20 Euro School ppt\Proof 2 from ECB\Euro-Run-Game_visua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7600" y="1933200"/>
            <a:ext cx="5950413" cy="3600000"/>
          </a:xfrm>
          <a:prstGeom prst="rect">
            <a:avLst/>
          </a:prstGeom>
          <a:noFill/>
          <a:effectLst>
            <a:softEdge rad="127000"/>
          </a:effectLst>
          <a:extLst>
            <a:ext uri="{909E8E84-426E-40DD-AFC4-6F175D3DCCD1}">
              <a14:hiddenFill xmlns:a14="http://schemas.microsoft.com/office/drawing/2010/main">
                <a:solidFill>
                  <a:srgbClr val="FFFFFF"/>
                </a:solidFill>
              </a14:hiddenFill>
            </a:ext>
          </a:extLst>
        </p:spPr>
      </p:pic>
      <p:sp>
        <p:nvSpPr>
          <p:cNvPr id="15363" name="Text Box 14"/>
          <p:cNvSpPr txBox="1">
            <a:spLocks noChangeArrowheads="1"/>
          </p:cNvSpPr>
          <p:nvPr/>
        </p:nvSpPr>
        <p:spPr bwMode="auto">
          <a:xfrm>
            <a:off x="2412497" y="6567488"/>
            <a:ext cx="4310795"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pl-PL" altLang="de-DE" sz="1000" dirty="0">
                <a:solidFill>
                  <a:schemeClr val="bg1"/>
                </a:solidFill>
              </a:rPr>
              <a:t>© Europejski Bank Centralny </a:t>
            </a:r>
            <a:r>
              <a:rPr lang="pl-PL" altLang="de-DE" sz="1000" dirty="0" smtClean="0">
                <a:solidFill>
                  <a:schemeClr val="bg1"/>
                </a:solidFill>
              </a:rPr>
              <a:t>2015 </a:t>
            </a:r>
            <a:r>
              <a:rPr lang="pl-PL" altLang="de-DE" sz="1000" dirty="0">
                <a:solidFill>
                  <a:schemeClr val="bg1"/>
                </a:solidFill>
              </a:rPr>
              <a:t>(według koncepcji Banque de France)</a:t>
            </a:r>
          </a:p>
        </p:txBody>
      </p:sp>
      <p:grpSp>
        <p:nvGrpSpPr>
          <p:cNvPr id="15365" name="Gruppieren 2"/>
          <p:cNvGrpSpPr>
            <a:grpSpLocks/>
          </p:cNvGrpSpPr>
          <p:nvPr/>
        </p:nvGrpSpPr>
        <p:grpSpPr bwMode="auto">
          <a:xfrm rot="190444">
            <a:off x="1449353" y="481183"/>
            <a:ext cx="2811821" cy="1728790"/>
            <a:chOff x="1115265" y="1353757"/>
            <a:chExt cx="3453050" cy="1895626"/>
          </a:xfrm>
          <a:effectLst>
            <a:outerShdw blurRad="63500" sx="102000" sy="102000" algn="ctr" rotWithShape="0">
              <a:prstClr val="black">
                <a:alpha val="40000"/>
              </a:prstClr>
            </a:outerShdw>
          </a:effectLst>
        </p:grpSpPr>
        <p:pic>
          <p:nvPicPr>
            <p:cNvPr id="13" name="Picture 7" descr="D:\_Bilder_fuer_Praese\Sprechblas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1409556">
              <a:off x="1115265" y="1353757"/>
              <a:ext cx="3453050" cy="1895626"/>
            </a:xfrm>
            <a:prstGeom prst="rect">
              <a:avLst/>
            </a:prstGeom>
            <a:noFill/>
            <a:ln>
              <a:noFill/>
            </a:ln>
            <a:scene3d>
              <a:camera prst="orthographicFront">
                <a:rot lat="0" lon="0" rev="0"/>
              </a:camera>
              <a:lightRig rig="threePt" dir="t"/>
            </a:scene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71" name="Text Box 7"/>
            <p:cNvSpPr txBox="1">
              <a:spLocks noChangeArrowheads="1"/>
            </p:cNvSpPr>
            <p:nvPr/>
          </p:nvSpPr>
          <p:spPr bwMode="auto">
            <a:xfrm rot="21409556">
              <a:off x="1428063" y="1844360"/>
              <a:ext cx="3138489" cy="849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lnSpc>
                  <a:spcPct val="130000"/>
                </a:lnSpc>
                <a:spcBef>
                  <a:spcPct val="50000"/>
                </a:spcBef>
              </a:pPr>
              <a:r>
                <a:rPr lang="pl-PL" altLang="de-DE" b="1" dirty="0" smtClean="0">
                  <a:solidFill>
                    <a:srgbClr val="000099"/>
                  </a:solidFill>
                  <a:latin typeface="+mj-lt"/>
                </a:rPr>
                <a:t>Zagraj w </a:t>
              </a:r>
              <a:br>
                <a:rPr lang="pl-PL" altLang="de-DE" b="1" dirty="0" smtClean="0">
                  <a:solidFill>
                    <a:srgbClr val="000099"/>
                  </a:solidFill>
                  <a:latin typeface="+mj-lt"/>
                </a:rPr>
              </a:br>
              <a:r>
                <a:rPr lang="pl-PL" altLang="de-DE" b="1" dirty="0" smtClean="0">
                  <a:solidFill>
                    <a:srgbClr val="000099"/>
                  </a:solidFill>
                  <a:latin typeface="+mj-lt"/>
                </a:rPr>
                <a:t>EURO RUN!</a:t>
              </a:r>
              <a:endParaRPr lang="pl-PL" altLang="de-DE" b="1" dirty="0">
                <a:solidFill>
                  <a:srgbClr val="000099"/>
                </a:solidFill>
                <a:latin typeface="+mj-lt"/>
              </a:endParaRPr>
            </a:p>
          </p:txBody>
        </p:sp>
      </p:grpSp>
      <p:grpSp>
        <p:nvGrpSpPr>
          <p:cNvPr id="15366" name="Gruppieren 1"/>
          <p:cNvGrpSpPr>
            <a:grpSpLocks/>
          </p:cNvGrpSpPr>
          <p:nvPr/>
        </p:nvGrpSpPr>
        <p:grpSpPr bwMode="auto">
          <a:xfrm>
            <a:off x="4550692" y="620687"/>
            <a:ext cx="2786411" cy="1759749"/>
            <a:chOff x="4828202" y="943477"/>
            <a:chExt cx="3333750" cy="2200275"/>
          </a:xfrm>
          <a:effectLst>
            <a:outerShdw blurRad="50800" dist="38100" dir="16200000" rotWithShape="0">
              <a:prstClr val="black">
                <a:alpha val="40000"/>
              </a:prstClr>
            </a:outerShdw>
          </a:effectLst>
        </p:grpSpPr>
        <p:pic>
          <p:nvPicPr>
            <p:cNvPr id="15368" name="Picture 11" descr="E:\Sprechblase Kopi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1163546">
              <a:off x="4828202" y="943477"/>
              <a:ext cx="3333750" cy="220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9" name="Text Box 15"/>
            <p:cNvSpPr txBox="1">
              <a:spLocks noChangeArrowheads="1"/>
            </p:cNvSpPr>
            <p:nvPr/>
          </p:nvSpPr>
          <p:spPr bwMode="auto">
            <a:xfrm>
              <a:off x="5014314" y="1483683"/>
              <a:ext cx="2727326" cy="1154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pl-PL" altLang="de-DE" b="1" dirty="0" smtClean="0">
                  <a:solidFill>
                    <a:srgbClr val="000099"/>
                  </a:solidFill>
                  <a:latin typeface="+mj-lt"/>
                </a:rPr>
                <a:t>Zdobądź </a:t>
              </a:r>
              <a:br>
                <a:rPr lang="pl-PL" altLang="de-DE" b="1" dirty="0" smtClean="0">
                  <a:solidFill>
                    <a:srgbClr val="000099"/>
                  </a:solidFill>
                  <a:latin typeface="+mj-lt"/>
                </a:rPr>
              </a:br>
              <a:r>
                <a:rPr lang="pl-PL" altLang="de-DE" b="1" dirty="0" smtClean="0">
                  <a:solidFill>
                    <a:srgbClr val="000099"/>
                  </a:solidFill>
                  <a:latin typeface="+mj-lt"/>
                </a:rPr>
                <a:t>nowe </a:t>
              </a:r>
              <a:br>
                <a:rPr lang="pl-PL" altLang="de-DE" b="1" dirty="0" smtClean="0">
                  <a:solidFill>
                    <a:srgbClr val="000099"/>
                  </a:solidFill>
                  <a:latin typeface="+mj-lt"/>
                </a:rPr>
              </a:br>
              <a:r>
                <a:rPr lang="pl-PL" altLang="de-DE" b="1" dirty="0" smtClean="0">
                  <a:solidFill>
                    <a:srgbClr val="000099"/>
                  </a:solidFill>
                  <a:latin typeface="+mj-lt"/>
                </a:rPr>
                <a:t>wiadomości!</a:t>
              </a:r>
              <a:endParaRPr lang="pl-PL" altLang="de-DE" b="1" dirty="0">
                <a:solidFill>
                  <a:srgbClr val="000099"/>
                </a:solidFill>
                <a:latin typeface="+mj-lt"/>
              </a:endParaRPr>
            </a:p>
          </p:txBody>
        </p:sp>
      </p:grpSp>
      <p:sp>
        <p:nvSpPr>
          <p:cNvPr id="2" name="Rectangle 1"/>
          <p:cNvSpPr/>
          <p:nvPr/>
        </p:nvSpPr>
        <p:spPr>
          <a:xfrm>
            <a:off x="2878303" y="5553857"/>
            <a:ext cx="3369256" cy="414985"/>
          </a:xfrm>
          <a:prstGeom prst="rect">
            <a:avLst/>
          </a:prstGeom>
        </p:spPr>
        <p:txBody>
          <a:bodyPr wrap="none">
            <a:spAutoFit/>
          </a:bodyPr>
          <a:lstStyle/>
          <a:p>
            <a:pPr algn="ctr">
              <a:lnSpc>
                <a:spcPct val="130000"/>
              </a:lnSpc>
              <a:spcBef>
                <a:spcPct val="50000"/>
              </a:spcBef>
            </a:pPr>
            <a:r>
              <a:rPr lang="en-GB" b="1" dirty="0">
                <a:solidFill>
                  <a:srgbClr val="000099"/>
                </a:solidFill>
                <a:latin typeface="+mj-lt"/>
              </a:rPr>
              <a:t>www.nowe-banknoty-euro.eu</a:t>
            </a:r>
          </a:p>
        </p:txBody>
      </p:sp>
      <p:pic>
        <p:nvPicPr>
          <p:cNvPr id="15" name="Picture 2" descr="O:\Kd2\ECB\Beratung\Direct Marketing\Euro 5 und 10 und 20 Euro School ppt\Praese Material\Neu 2015 Freisteller\_alex09_04.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66904" y="1100387"/>
            <a:ext cx="3573648" cy="597600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3" descr="O:\Kd2\ECB\Beratung\Direct Marketing\Euro 5 und 10 und 20 Euro School ppt\Praese Material\Neu 2015 Freisteller\_anna09_04.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82868" y="1196736"/>
            <a:ext cx="3656665" cy="5832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 descr="O:\Kd2\ECB\Beratung\Direct Marketing\Euro 5 und 10 und 20 Euro School ppt\Praese Material\Neu 2015 Freisteller\Karte_mit_Inseln_GruenGoldHellgrau.png"/>
          <p:cNvPicPr>
            <a:picLocks noChangeAspect="1" noChangeArrowheads="1"/>
          </p:cNvPicPr>
          <p:nvPr/>
        </p:nvPicPr>
        <p:blipFill rotWithShape="1">
          <a:blip r:embed="rId3">
            <a:extLst>
              <a:ext uri="{28A0092B-C50C-407E-A947-70E740481C1C}">
                <a14:useLocalDpi xmlns:a14="http://schemas.microsoft.com/office/drawing/2010/main" val="0"/>
              </a:ext>
            </a:extLst>
          </a:blip>
          <a:srcRect l="10231" t="-507" r="21505" b="16856"/>
          <a:stretch/>
        </p:blipFill>
        <p:spPr bwMode="auto">
          <a:xfrm>
            <a:off x="1224397" y="-27383"/>
            <a:ext cx="7919604" cy="6885384"/>
          </a:xfrm>
          <a:prstGeom prst="rect">
            <a:avLst/>
          </a:prstGeom>
          <a:noFill/>
          <a:extLst>
            <a:ext uri="{909E8E84-426E-40DD-AFC4-6F175D3DCCD1}">
              <a14:hiddenFill xmlns:a14="http://schemas.microsoft.com/office/drawing/2010/main">
                <a:solidFill>
                  <a:srgbClr val="FFFFFF"/>
                </a:solidFill>
              </a14:hiddenFill>
            </a:ext>
          </a:extLst>
        </p:spPr>
      </p:pic>
      <p:sp>
        <p:nvSpPr>
          <p:cNvPr id="7170" name="Text Box 3"/>
          <p:cNvSpPr txBox="1">
            <a:spLocks noChangeArrowheads="1"/>
          </p:cNvSpPr>
          <p:nvPr/>
        </p:nvSpPr>
        <p:spPr bwMode="auto">
          <a:xfrm>
            <a:off x="0" y="179388"/>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fr-FR" altLang="de-DE" sz="4000" b="1" dirty="0">
                <a:solidFill>
                  <a:srgbClr val="000099"/>
                </a:solidFill>
                <a:latin typeface="+mj-lt"/>
              </a:rPr>
              <a:t> </a:t>
            </a:r>
            <a:r>
              <a:rPr lang="pl-PL" altLang="de-DE" sz="4000" b="1" dirty="0" smtClean="0">
                <a:solidFill>
                  <a:srgbClr val="000099"/>
                </a:solidFill>
                <a:latin typeface="+mj-lt"/>
              </a:rPr>
              <a:t>Monety euro</a:t>
            </a:r>
            <a:endParaRPr lang="pl-PL" altLang="de-DE" sz="4000" b="1" dirty="0">
              <a:solidFill>
                <a:srgbClr val="000099"/>
              </a:solidFill>
              <a:latin typeface="+mj-lt"/>
            </a:endParaRPr>
          </a:p>
        </p:txBody>
      </p:sp>
      <p:sp>
        <p:nvSpPr>
          <p:cNvPr id="6149" name="AutoShape 25" descr="cent_1_com"/>
          <p:cNvSpPr>
            <a:spLocks noChangeAspect="1" noChangeArrowheads="1"/>
          </p:cNvSpPr>
          <p:nvPr/>
        </p:nvSpPr>
        <p:spPr bwMode="auto">
          <a:xfrm>
            <a:off x="1600200" y="5267325"/>
            <a:ext cx="3714750" cy="371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p>
        </p:txBody>
      </p:sp>
      <p:sp>
        <p:nvSpPr>
          <p:cNvPr id="6150" name="AutoShape 27" descr="cent_1_com"/>
          <p:cNvSpPr>
            <a:spLocks noChangeAspect="1" noChangeArrowheads="1"/>
          </p:cNvSpPr>
          <p:nvPr/>
        </p:nvSpPr>
        <p:spPr bwMode="auto">
          <a:xfrm>
            <a:off x="2714625" y="1571625"/>
            <a:ext cx="3714750" cy="371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p>
        </p:txBody>
      </p:sp>
      <p:pic>
        <p:nvPicPr>
          <p:cNvPr id="13" name="Picture 29" descr="EUR 2_com-new"/>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310872" y="1268760"/>
            <a:ext cx="790994" cy="79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35" descr="EUR 1_com-new"/>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379509" y="2141974"/>
            <a:ext cx="719033" cy="72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34" descr="cent 50_com-new"/>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416918" y="2961024"/>
            <a:ext cx="684948" cy="68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33" descr="cent 20_com-new"/>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460432" y="3717104"/>
            <a:ext cx="648000" cy="6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32" descr="cent 10_com-new"/>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532504" y="4437112"/>
            <a:ext cx="576000" cy="57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31" descr="cent 5_com"/>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613333" y="5085184"/>
            <a:ext cx="502874" cy="502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30" descr="cent 2_com"/>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698307" y="5661248"/>
            <a:ext cx="398850" cy="39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28" descr="cent 1_com"/>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8749867" y="6131407"/>
            <a:ext cx="356815" cy="355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 name="Picture 4" descr="O:\Kd2\ECB\Beratung\Direct Marketing\Euro 5 und 10 und 20 Euro School ppt\Praese Material\Neu 2015 Freisteller\Sprechblase.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rot="1708164" flipH="1">
            <a:off x="-122411" y="1012956"/>
            <a:ext cx="2062179" cy="2397141"/>
          </a:xfrm>
          <a:prstGeom prst="rect">
            <a:avLst/>
          </a:prstGeom>
          <a:noFill/>
          <a:effectLst>
            <a:outerShdw blurRad="50800" dist="38100" dir="16200000"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8" name="Rectangle 11"/>
          <p:cNvSpPr/>
          <p:nvPr/>
        </p:nvSpPr>
        <p:spPr>
          <a:xfrm>
            <a:off x="-355186" y="1332236"/>
            <a:ext cx="2160240" cy="1089529"/>
          </a:xfrm>
          <a:prstGeom prst="rect">
            <a:avLst/>
          </a:prstGeom>
        </p:spPr>
        <p:txBody>
          <a:bodyPr wrap="square">
            <a:spAutoFit/>
          </a:bodyPr>
          <a:lstStyle/>
          <a:p>
            <a:pPr lvl="1" algn="ctr">
              <a:lnSpc>
                <a:spcPct val="90000"/>
              </a:lnSpc>
              <a:buClr>
                <a:srgbClr val="FF9900"/>
              </a:buClr>
              <a:buSzPct val="205000"/>
            </a:pPr>
            <a:r>
              <a:rPr lang="pl-PL" altLang="de-DE" b="1" dirty="0">
                <a:solidFill>
                  <a:srgbClr val="000099"/>
                </a:solidFill>
                <a:latin typeface="+mj-lt"/>
              </a:rPr>
              <a:t>Z jakich krajów pochodzą te monety? </a:t>
            </a:r>
          </a:p>
        </p:txBody>
      </p:sp>
      <p:pic>
        <p:nvPicPr>
          <p:cNvPr id="3074" name="Picture 2" descr="O:\Kd2\ECB\Beratung\Direct Marketing\Euro 5 und 10 und 20 Euro School ppt\Praese Material\Coins png\AT01EURO_2002.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5184199" y="4026458"/>
            <a:ext cx="459918"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O:\Kd2\ECB\Beratung\Direct Marketing\Euro 5 und 10 und 20 Euro School ppt\Praese Material\Coins png\BE01EURO_2014.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3746560" y="3609080"/>
            <a:ext cx="465754"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O:\Kd2\ECB\Beratung\Direct Marketing\Euro 5 und 10 und 20 Euro School ppt\Praese Material\Coins png\CY01EURO_2008.pn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7308304" y="6060098"/>
            <a:ext cx="466336"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77" name="Picture 5" descr="O:\Kd2\ECB\Beratung\Direct Marketing\Euro 5 und 10 und 20 Euro School ppt\Praese Material\Coins png\DE01EURO_2002.png"/>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4690229" y="3537064"/>
            <a:ext cx="459197"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O:\Kd2\ECB\Beratung\Direct Marketing\Euro 5 und 10 und 20 Euro School ppt\Praese Material\Coins png\EE01EURO_2011.png"/>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6480593" y="2168920"/>
            <a:ext cx="467723"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79" name="Picture 7" descr="O:\Kd2\ECB\Beratung\Direct Marketing\Euro 5 und 10 und 20 Euro School ppt\Praese Material\Coins png\ES01EURO_2015.png"/>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2999421" y="5287876"/>
            <a:ext cx="458154"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O:\Kd2\ECB\Beratung\Direct Marketing\Euro 5 und 10 und 20 Euro School ppt\Praese Material\Coins png\FI01EURO_1999.png"/>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6944472" y="1394760"/>
            <a:ext cx="462095"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81" name="Picture 9" descr="O:\Kd2\ECB\Beratung\Direct Marketing\Euro 5 und 10 und 20 Euro School ppt\Praese Material\Coins png\FR01EURO_1999.png"/>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3746561" y="4329152"/>
            <a:ext cx="459905"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82" name="Picture 10" descr="O:\Kd2\ECB\Beratung\Direct Marketing\Euro 5 und 10 und 20 Euro School ppt\Praese Material\Coins png\GR01EURO_2002.png"/>
          <p:cNvPicPr>
            <a:picLocks noChangeAspect="1" noChangeArrowheads="1"/>
          </p:cNvPicPr>
          <p:nvPr/>
        </p:nvPicPr>
        <p:blipFill>
          <a:blip r:embed="rId21" cstate="print">
            <a:extLst>
              <a:ext uri="{28A0092B-C50C-407E-A947-70E740481C1C}">
                <a14:useLocalDpi xmlns:a14="http://schemas.microsoft.com/office/drawing/2010/main" val="0"/>
              </a:ext>
            </a:extLst>
          </a:blip>
          <a:srcRect/>
          <a:stretch>
            <a:fillRect/>
          </a:stretch>
        </p:blipFill>
        <p:spPr bwMode="auto">
          <a:xfrm>
            <a:off x="6117340" y="5391248"/>
            <a:ext cx="462824"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83" name="Picture 11" descr="O:\Kd2\ECB\Beratung\Direct Marketing\Euro 5 und 10 und 20 Euro School ppt\Praese Material\Coins png\IE01EURO_2002.png"/>
          <p:cNvPicPr>
            <a:picLocks noChangeAspect="1" noChangeArrowheads="1"/>
          </p:cNvPicPr>
          <p:nvPr/>
        </p:nvPicPr>
        <p:blipFill>
          <a:blip r:embed="rId22" cstate="print">
            <a:extLst>
              <a:ext uri="{28A0092B-C50C-407E-A947-70E740481C1C}">
                <a14:useLocalDpi xmlns:a14="http://schemas.microsoft.com/office/drawing/2010/main" val="0"/>
              </a:ext>
            </a:extLst>
          </a:blip>
          <a:srcRect/>
          <a:stretch>
            <a:fillRect/>
          </a:stretch>
        </p:blipFill>
        <p:spPr bwMode="auto">
          <a:xfrm>
            <a:off x="2250381" y="3375564"/>
            <a:ext cx="459956"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84" name="Picture 12" descr="O:\Kd2\ECB\Beratung\Direct Marketing\Euro 5 und 10 und 20 Euro School ppt\Praese Material\Coins png\IT01EURO_2002.png"/>
          <p:cNvPicPr>
            <a:picLocks noChangeAspect="1" noChangeArrowheads="1"/>
          </p:cNvPicPr>
          <p:nvPr/>
        </p:nvPicPr>
        <p:blipFill>
          <a:blip r:embed="rId23" cstate="print">
            <a:extLst>
              <a:ext uri="{28A0092B-C50C-407E-A947-70E740481C1C}">
                <a14:useLocalDpi xmlns:a14="http://schemas.microsoft.com/office/drawing/2010/main" val="0"/>
              </a:ext>
            </a:extLst>
          </a:blip>
          <a:srcRect/>
          <a:stretch>
            <a:fillRect/>
          </a:stretch>
        </p:blipFill>
        <p:spPr bwMode="auto">
          <a:xfrm>
            <a:off x="5315669" y="5073064"/>
            <a:ext cx="459893" cy="468000"/>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O:\Kd2\ECB\Beratung\Direct Marketing\Euro 5 und 10 und 20 Euro School ppt\Praese Material\Coins png\LT01EURO_2015.png"/>
          <p:cNvPicPr>
            <a:picLocks noChangeAspect="1" noChangeArrowheads="1"/>
          </p:cNvPicPr>
          <p:nvPr/>
        </p:nvPicPr>
        <p:blipFill>
          <a:blip r:embed="rId24" cstate="print">
            <a:extLst>
              <a:ext uri="{28A0092B-C50C-407E-A947-70E740481C1C}">
                <a14:useLocalDpi xmlns:a14="http://schemas.microsoft.com/office/drawing/2010/main" val="0"/>
              </a:ext>
            </a:extLst>
          </a:blip>
          <a:srcRect/>
          <a:stretch>
            <a:fillRect/>
          </a:stretch>
        </p:blipFill>
        <p:spPr bwMode="auto">
          <a:xfrm>
            <a:off x="6205183" y="2812931"/>
            <a:ext cx="477376" cy="4680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O:\Kd2\ECB\Beratung\Direct Marketing\Euro 5 und 10 und 20 Euro School ppt\Praese Material\Coins png\LU01EURO_2002.png"/>
          <p:cNvPicPr>
            <a:picLocks noChangeAspect="1" noChangeArrowheads="1"/>
          </p:cNvPicPr>
          <p:nvPr/>
        </p:nvPicPr>
        <p:blipFill>
          <a:blip r:embed="rId25" cstate="print">
            <a:extLst>
              <a:ext uri="{28A0092B-C50C-407E-A947-70E740481C1C}">
                <a14:useLocalDpi xmlns:a14="http://schemas.microsoft.com/office/drawing/2010/main" val="0"/>
              </a:ext>
            </a:extLst>
          </a:blip>
          <a:srcRect/>
          <a:stretch>
            <a:fillRect/>
          </a:stretch>
        </p:blipFill>
        <p:spPr bwMode="auto">
          <a:xfrm>
            <a:off x="4306656" y="4113128"/>
            <a:ext cx="459931" cy="4680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O:\Kd2\ECB\Beratung\Direct Marketing\Euro 5 und 10 und 20 Euro School ppt\Praese Material\Coins png\LV01EURO_2014.png"/>
          <p:cNvPicPr>
            <a:picLocks noChangeAspect="1" noChangeArrowheads="1"/>
          </p:cNvPicPr>
          <p:nvPr/>
        </p:nvPicPr>
        <p:blipFill>
          <a:blip r:embed="rId26" cstate="print">
            <a:extLst>
              <a:ext uri="{28A0092B-C50C-407E-A947-70E740481C1C}">
                <a14:useLocalDpi xmlns:a14="http://schemas.microsoft.com/office/drawing/2010/main" val="0"/>
              </a:ext>
            </a:extLst>
          </a:blip>
          <a:srcRect/>
          <a:stretch>
            <a:fillRect/>
          </a:stretch>
        </p:blipFill>
        <p:spPr bwMode="auto">
          <a:xfrm>
            <a:off x="7195111" y="2606483"/>
            <a:ext cx="468247" cy="468000"/>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O:\Kd2\ECB\Beratung\Direct Marketing\Euro 5 und 10 und 20 Euro School ppt\Praese Material\Coins png\MT01EURO_2008.png"/>
          <p:cNvPicPr>
            <a:picLocks noChangeAspect="1" noChangeArrowheads="1"/>
          </p:cNvPicPr>
          <p:nvPr/>
        </p:nvPicPr>
        <p:blipFill>
          <a:blip r:embed="rId27" cstate="print">
            <a:extLst>
              <a:ext uri="{28A0092B-C50C-407E-A947-70E740481C1C}">
                <a14:useLocalDpi xmlns:a14="http://schemas.microsoft.com/office/drawing/2010/main" val="0"/>
              </a:ext>
            </a:extLst>
          </a:blip>
          <a:srcRect/>
          <a:stretch>
            <a:fillRect/>
          </a:stretch>
        </p:blipFill>
        <p:spPr bwMode="auto">
          <a:xfrm>
            <a:off x="5082528" y="5860673"/>
            <a:ext cx="463087" cy="468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O:\Kd2\ECB\Beratung\Direct Marketing\Euro 5 und 10 und 20 Euro School ppt\Praese Material\Coins png\NL01EURO_2014.png"/>
          <p:cNvPicPr>
            <a:picLocks noChangeAspect="1" noChangeArrowheads="1"/>
          </p:cNvPicPr>
          <p:nvPr/>
        </p:nvPicPr>
        <p:blipFill>
          <a:blip r:embed="rId28" cstate="print">
            <a:extLst>
              <a:ext uri="{28A0092B-C50C-407E-A947-70E740481C1C}">
                <a14:useLocalDpi xmlns:a14="http://schemas.microsoft.com/office/drawing/2010/main" val="0"/>
              </a:ext>
            </a:extLst>
          </a:blip>
          <a:srcRect/>
          <a:stretch>
            <a:fillRect/>
          </a:stretch>
        </p:blipFill>
        <p:spPr bwMode="auto">
          <a:xfrm>
            <a:off x="4006153" y="3105024"/>
            <a:ext cx="469849" cy="468000"/>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7" descr="O:\Kd2\ECB\Beratung\Direct Marketing\Euro 5 und 10 und 20 Euro School ppt\Praese Material\Coins png\PT01EURO_2002.png"/>
          <p:cNvPicPr>
            <a:picLocks noChangeAspect="1" noChangeArrowheads="1"/>
          </p:cNvPicPr>
          <p:nvPr/>
        </p:nvPicPr>
        <p:blipFill>
          <a:blip r:embed="rId29" cstate="print">
            <a:extLst>
              <a:ext uri="{28A0092B-C50C-407E-A947-70E740481C1C}">
                <a14:useLocalDpi xmlns:a14="http://schemas.microsoft.com/office/drawing/2010/main" val="0"/>
              </a:ext>
            </a:extLst>
          </a:blip>
          <a:srcRect/>
          <a:stretch>
            <a:fillRect/>
          </a:stretch>
        </p:blipFill>
        <p:spPr bwMode="auto">
          <a:xfrm>
            <a:off x="2311869" y="5391248"/>
            <a:ext cx="459931" cy="46800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O:\Kd2\ECB\Beratung\Direct Marketing\Euro 5 und 10 und 20 Euro School ppt\Praese Material\Coins png\SK01EURO_2009.png"/>
          <p:cNvPicPr>
            <a:picLocks noChangeAspect="1" noChangeArrowheads="1"/>
          </p:cNvPicPr>
          <p:nvPr/>
        </p:nvPicPr>
        <p:blipFill>
          <a:blip r:embed="rId30" cstate="print">
            <a:extLst>
              <a:ext uri="{28A0092B-C50C-407E-A947-70E740481C1C}">
                <a14:useLocalDpi xmlns:a14="http://schemas.microsoft.com/office/drawing/2010/main" val="0"/>
              </a:ext>
            </a:extLst>
          </a:blip>
          <a:srcRect/>
          <a:stretch>
            <a:fillRect/>
          </a:stretch>
        </p:blipFill>
        <p:spPr bwMode="auto">
          <a:xfrm>
            <a:off x="6337829" y="3897104"/>
            <a:ext cx="466419" cy="468000"/>
          </a:xfrm>
          <a:prstGeom prst="rect">
            <a:avLst/>
          </a:prstGeom>
          <a:noFill/>
          <a:extLst>
            <a:ext uri="{909E8E84-426E-40DD-AFC4-6F175D3DCCD1}">
              <a14:hiddenFill xmlns:a14="http://schemas.microsoft.com/office/drawing/2010/main">
                <a:solidFill>
                  <a:srgbClr val="FFFFFF"/>
                </a:solidFill>
              </a14:hiddenFill>
            </a:ext>
          </a:extLst>
        </p:spPr>
      </p:pic>
      <p:pic>
        <p:nvPicPr>
          <p:cNvPr id="1033" name="Picture 9" descr="O:\Kd2\ECB\Beratung\Direct Marketing\Euro 5 und 10 und 20 Euro School ppt\Praese Material\Coins png\SL01EURO_2007.png"/>
          <p:cNvPicPr>
            <a:picLocks noChangeAspect="1" noChangeArrowheads="1"/>
          </p:cNvPicPr>
          <p:nvPr/>
        </p:nvPicPr>
        <p:blipFill>
          <a:blip r:embed="rId31" cstate="print">
            <a:extLst>
              <a:ext uri="{28A0092B-C50C-407E-A947-70E740481C1C}">
                <a14:useLocalDpi xmlns:a14="http://schemas.microsoft.com/office/drawing/2010/main" val="0"/>
              </a:ext>
            </a:extLst>
          </a:blip>
          <a:srcRect/>
          <a:stretch>
            <a:fillRect/>
          </a:stretch>
        </p:blipFill>
        <p:spPr bwMode="auto">
          <a:xfrm>
            <a:off x="5142220" y="4545112"/>
            <a:ext cx="476026" cy="468000"/>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2" descr="C:\Users\User\Desktop\Alex_gedreht.png"/>
          <p:cNvPicPr>
            <a:picLocks noChangeAspect="1" noChangeArrowheads="1"/>
          </p:cNvPicPr>
          <p:nvPr/>
        </p:nvPicPr>
        <p:blipFill>
          <a:blip r:embed="rId32" cstate="print">
            <a:extLst>
              <a:ext uri="{28A0092B-C50C-407E-A947-70E740481C1C}">
                <a14:useLocalDpi xmlns:a14="http://schemas.microsoft.com/office/drawing/2010/main" val="0"/>
              </a:ext>
            </a:extLst>
          </a:blip>
          <a:srcRect/>
          <a:stretch>
            <a:fillRect/>
          </a:stretch>
        </p:blipFill>
        <p:spPr bwMode="auto">
          <a:xfrm>
            <a:off x="611560" y="2632016"/>
            <a:ext cx="1905154" cy="4253368"/>
          </a:xfrm>
          <a:prstGeom prst="rect">
            <a:avLst/>
          </a:prstGeom>
          <a:noFill/>
          <a:extLst>
            <a:ext uri="{909E8E84-426E-40DD-AFC4-6F175D3DCCD1}">
              <a14:hiddenFill xmlns:a14="http://schemas.microsoft.com/office/drawing/2010/main">
                <a:solidFill>
                  <a:srgbClr val="FFFFFF"/>
                </a:solidFill>
              </a14:hiddenFill>
            </a:ext>
          </a:extLst>
        </p:spPr>
      </p:pic>
      <p:sp>
        <p:nvSpPr>
          <p:cNvPr id="2" name="Foliennummernplatzhalter 1"/>
          <p:cNvSpPr>
            <a:spLocks noGrp="1"/>
          </p:cNvSpPr>
          <p:nvPr>
            <p:ph type="sldNum" sz="quarter" idx="12"/>
          </p:nvPr>
        </p:nvSpPr>
        <p:spPr>
          <a:xfrm>
            <a:off x="6948264" y="6555481"/>
            <a:ext cx="2133600" cy="329903"/>
          </a:xfrm>
        </p:spPr>
        <p:txBody>
          <a:bodyPr/>
          <a:lstStyle/>
          <a:p>
            <a:pPr>
              <a:defRPr/>
            </a:pPr>
            <a:fld id="{CC72E990-D3D1-4880-A14A-699B88E892D3}" type="slidenum">
              <a:rPr lang="fr-FR" smtClean="0">
                <a:solidFill>
                  <a:srgbClr val="000099"/>
                </a:solidFill>
              </a:rPr>
              <a:pPr>
                <a:defRPr/>
              </a:pPr>
              <a:t>2</a:t>
            </a:fld>
            <a:endParaRPr lang="fr-FR" dirty="0">
              <a:solidFill>
                <a:srgbClr val="000099"/>
              </a:solidFill>
            </a:endParaRPr>
          </a:p>
        </p:txBody>
      </p:sp>
      <p:pic>
        <p:nvPicPr>
          <p:cNvPr id="39" name="Picture 2" descr="O:\Kd2\ECB\Beratung\Direct Marketing\Euro 5 und 10 und 20 Euro School ppt\Praese Material\Legenden\Legende_PL.png"/>
          <p:cNvPicPr>
            <a:picLocks noChangeAspect="1"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108000" y="360000"/>
            <a:ext cx="1240412" cy="396000"/>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3" descr="O:\Kd2\ECB\Beratung\Direct Marketing\Euro 5 und 10 und 20 Euro School ppt\Praese Material\Inseln\Inseln_PL.png"/>
          <p:cNvPicPr>
            <a:picLocks noChangeAspect="1" noChangeArrowheads="1"/>
          </p:cNvPicPr>
          <p:nvPr/>
        </p:nvPicPr>
        <p:blipFill rotWithShape="1">
          <a:blip r:embed="rId34">
            <a:extLst>
              <a:ext uri="{28A0092B-C50C-407E-A947-70E740481C1C}">
                <a14:useLocalDpi xmlns:a14="http://schemas.microsoft.com/office/drawing/2010/main" val="0"/>
              </a:ext>
            </a:extLst>
          </a:blip>
          <a:srcRect r="23614"/>
          <a:stretch/>
        </p:blipFill>
        <p:spPr bwMode="auto">
          <a:xfrm>
            <a:off x="108000" y="4320000"/>
            <a:ext cx="387434" cy="247888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80">
                                          <p:stCondLst>
                                            <p:cond delay="0"/>
                                          </p:stCondLst>
                                        </p:cTn>
                                        <p:tgtEl>
                                          <p:spTgt spid="22"/>
                                        </p:tgtEl>
                                      </p:cBhvr>
                                    </p:animEffect>
                                    <p:anim calcmode="lin" valueType="num">
                                      <p:cBhvr>
                                        <p:cTn id="8" dur="1822"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2"/>
                                        </p:tgtEl>
                                        <p:attrNameLst>
                                          <p:attrName>ppt_y</p:attrName>
                                        </p:attrNameLst>
                                      </p:cBhvr>
                                      <p:tavLst>
                                        <p:tav tm="0" fmla="#ppt_y-sin(pi*$)/81">
                                          <p:val>
                                            <p:fltVal val="0"/>
                                          </p:val>
                                        </p:tav>
                                        <p:tav tm="100000">
                                          <p:val>
                                            <p:fltVal val="1"/>
                                          </p:val>
                                        </p:tav>
                                      </p:tavLst>
                                    </p:anim>
                                    <p:animScale>
                                      <p:cBhvr>
                                        <p:cTn id="13" dur="26">
                                          <p:stCondLst>
                                            <p:cond delay="650"/>
                                          </p:stCondLst>
                                        </p:cTn>
                                        <p:tgtEl>
                                          <p:spTgt spid="22"/>
                                        </p:tgtEl>
                                      </p:cBhvr>
                                      <p:to x="100000" y="60000"/>
                                    </p:animScale>
                                    <p:animScale>
                                      <p:cBhvr>
                                        <p:cTn id="14" dur="166" decel="50000">
                                          <p:stCondLst>
                                            <p:cond delay="676"/>
                                          </p:stCondLst>
                                        </p:cTn>
                                        <p:tgtEl>
                                          <p:spTgt spid="22"/>
                                        </p:tgtEl>
                                      </p:cBhvr>
                                      <p:to x="100000" y="100000"/>
                                    </p:animScale>
                                    <p:animScale>
                                      <p:cBhvr>
                                        <p:cTn id="15" dur="26">
                                          <p:stCondLst>
                                            <p:cond delay="1312"/>
                                          </p:stCondLst>
                                        </p:cTn>
                                        <p:tgtEl>
                                          <p:spTgt spid="22"/>
                                        </p:tgtEl>
                                      </p:cBhvr>
                                      <p:to x="100000" y="80000"/>
                                    </p:animScale>
                                    <p:animScale>
                                      <p:cBhvr>
                                        <p:cTn id="16" dur="166" decel="50000">
                                          <p:stCondLst>
                                            <p:cond delay="1338"/>
                                          </p:stCondLst>
                                        </p:cTn>
                                        <p:tgtEl>
                                          <p:spTgt spid="22"/>
                                        </p:tgtEl>
                                      </p:cBhvr>
                                      <p:to x="100000" y="100000"/>
                                    </p:animScale>
                                    <p:animScale>
                                      <p:cBhvr>
                                        <p:cTn id="17" dur="26">
                                          <p:stCondLst>
                                            <p:cond delay="1642"/>
                                          </p:stCondLst>
                                        </p:cTn>
                                        <p:tgtEl>
                                          <p:spTgt spid="22"/>
                                        </p:tgtEl>
                                      </p:cBhvr>
                                      <p:to x="100000" y="90000"/>
                                    </p:animScale>
                                    <p:animScale>
                                      <p:cBhvr>
                                        <p:cTn id="18" dur="166" decel="50000">
                                          <p:stCondLst>
                                            <p:cond delay="1668"/>
                                          </p:stCondLst>
                                        </p:cTn>
                                        <p:tgtEl>
                                          <p:spTgt spid="22"/>
                                        </p:tgtEl>
                                      </p:cBhvr>
                                      <p:to x="100000" y="100000"/>
                                    </p:animScale>
                                    <p:animScale>
                                      <p:cBhvr>
                                        <p:cTn id="19" dur="26">
                                          <p:stCondLst>
                                            <p:cond delay="1808"/>
                                          </p:stCondLst>
                                        </p:cTn>
                                        <p:tgtEl>
                                          <p:spTgt spid="22"/>
                                        </p:tgtEl>
                                      </p:cBhvr>
                                      <p:to x="100000" y="95000"/>
                                    </p:animScale>
                                    <p:animScale>
                                      <p:cBhvr>
                                        <p:cTn id="20" dur="166" decel="50000">
                                          <p:stCondLst>
                                            <p:cond delay="1834"/>
                                          </p:stCondLst>
                                        </p:cTn>
                                        <p:tgtEl>
                                          <p:spTgt spid="2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 presetClass="entr" presetSubtype="9" fill="hold" nodeType="click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additive="base">
                                        <p:cTn id="25" dur="500" fill="hold"/>
                                        <p:tgtEl>
                                          <p:spTgt spid="21"/>
                                        </p:tgtEl>
                                        <p:attrNameLst>
                                          <p:attrName>ppt_x</p:attrName>
                                        </p:attrNameLst>
                                      </p:cBhvr>
                                      <p:tavLst>
                                        <p:tav tm="0">
                                          <p:val>
                                            <p:strVal val="0-#ppt_w/2"/>
                                          </p:val>
                                        </p:tav>
                                        <p:tav tm="100000">
                                          <p:val>
                                            <p:strVal val="#ppt_x"/>
                                          </p:val>
                                        </p:tav>
                                      </p:tavLst>
                                    </p:anim>
                                    <p:anim calcmode="lin" valueType="num">
                                      <p:cBhvr additive="base">
                                        <p:cTn id="26" dur="500" fill="hold"/>
                                        <p:tgtEl>
                                          <p:spTgt spid="21"/>
                                        </p:tgtEl>
                                        <p:attrNameLst>
                                          <p:attrName>ppt_y</p:attrName>
                                        </p:attrNameLst>
                                      </p:cBhvr>
                                      <p:tavLst>
                                        <p:tav tm="0">
                                          <p:val>
                                            <p:strVal val="0-#ppt_h/2"/>
                                          </p:val>
                                        </p:tav>
                                        <p:tav tm="100000">
                                          <p:val>
                                            <p:strVal val="#ppt_y"/>
                                          </p:val>
                                        </p:tav>
                                      </p:tavLst>
                                    </p:anim>
                                  </p:childTnLst>
                                </p:cTn>
                              </p:par>
                            </p:childTnLst>
                          </p:cTn>
                        </p:par>
                        <p:par>
                          <p:cTn id="27" fill="hold">
                            <p:stCondLst>
                              <p:cond delay="500"/>
                            </p:stCondLst>
                            <p:childTnLst>
                              <p:par>
                                <p:cTn id="28" presetID="2" presetClass="entr" presetSubtype="9" fill="hold" nodeType="afterEffect">
                                  <p:stCondLst>
                                    <p:cond delay="0"/>
                                  </p:stCondLst>
                                  <p:childTnLst>
                                    <p:set>
                                      <p:cBhvr>
                                        <p:cTn id="29" dur="1" fill="hold">
                                          <p:stCondLst>
                                            <p:cond delay="0"/>
                                          </p:stCondLst>
                                        </p:cTn>
                                        <p:tgtEl>
                                          <p:spTgt spid="20"/>
                                        </p:tgtEl>
                                        <p:attrNameLst>
                                          <p:attrName>style.visibility</p:attrName>
                                        </p:attrNameLst>
                                      </p:cBhvr>
                                      <p:to>
                                        <p:strVal val="visible"/>
                                      </p:to>
                                    </p:set>
                                    <p:anim calcmode="lin" valueType="num">
                                      <p:cBhvr additive="base">
                                        <p:cTn id="30" dur="500" fill="hold"/>
                                        <p:tgtEl>
                                          <p:spTgt spid="20"/>
                                        </p:tgtEl>
                                        <p:attrNameLst>
                                          <p:attrName>ppt_x</p:attrName>
                                        </p:attrNameLst>
                                      </p:cBhvr>
                                      <p:tavLst>
                                        <p:tav tm="0">
                                          <p:val>
                                            <p:strVal val="0-#ppt_w/2"/>
                                          </p:val>
                                        </p:tav>
                                        <p:tav tm="100000">
                                          <p:val>
                                            <p:strVal val="#ppt_x"/>
                                          </p:val>
                                        </p:tav>
                                      </p:tavLst>
                                    </p:anim>
                                    <p:anim calcmode="lin" valueType="num">
                                      <p:cBhvr additive="base">
                                        <p:cTn id="31" dur="500" fill="hold"/>
                                        <p:tgtEl>
                                          <p:spTgt spid="20"/>
                                        </p:tgtEl>
                                        <p:attrNameLst>
                                          <p:attrName>ppt_y</p:attrName>
                                        </p:attrNameLst>
                                      </p:cBhvr>
                                      <p:tavLst>
                                        <p:tav tm="0">
                                          <p:val>
                                            <p:strVal val="0-#ppt_h/2"/>
                                          </p:val>
                                        </p:tav>
                                        <p:tav tm="100000">
                                          <p:val>
                                            <p:strVal val="#ppt_y"/>
                                          </p:val>
                                        </p:tav>
                                      </p:tavLst>
                                    </p:anim>
                                  </p:childTnLst>
                                </p:cTn>
                              </p:par>
                            </p:childTnLst>
                          </p:cTn>
                        </p:par>
                        <p:par>
                          <p:cTn id="32" fill="hold">
                            <p:stCondLst>
                              <p:cond delay="1000"/>
                            </p:stCondLst>
                            <p:childTnLst>
                              <p:par>
                                <p:cTn id="33" presetID="2" presetClass="entr" presetSubtype="9"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0-#ppt_w/2"/>
                                          </p:val>
                                        </p:tav>
                                        <p:tav tm="100000">
                                          <p:val>
                                            <p:strVal val="#ppt_x"/>
                                          </p:val>
                                        </p:tav>
                                      </p:tavLst>
                                    </p:anim>
                                    <p:anim calcmode="lin" valueType="num">
                                      <p:cBhvr additive="base">
                                        <p:cTn id="36" dur="500" fill="hold"/>
                                        <p:tgtEl>
                                          <p:spTgt spid="19"/>
                                        </p:tgtEl>
                                        <p:attrNameLst>
                                          <p:attrName>ppt_y</p:attrName>
                                        </p:attrNameLst>
                                      </p:cBhvr>
                                      <p:tavLst>
                                        <p:tav tm="0">
                                          <p:val>
                                            <p:strVal val="0-#ppt_h/2"/>
                                          </p:val>
                                        </p:tav>
                                        <p:tav tm="100000">
                                          <p:val>
                                            <p:strVal val="#ppt_y"/>
                                          </p:val>
                                        </p:tav>
                                      </p:tavLst>
                                    </p:anim>
                                  </p:childTnLst>
                                </p:cTn>
                              </p:par>
                            </p:childTnLst>
                          </p:cTn>
                        </p:par>
                        <p:par>
                          <p:cTn id="37" fill="hold">
                            <p:stCondLst>
                              <p:cond delay="1500"/>
                            </p:stCondLst>
                            <p:childTnLst>
                              <p:par>
                                <p:cTn id="38" presetID="2" presetClass="entr" presetSubtype="9" fill="hold" nodeType="after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additive="base">
                                        <p:cTn id="40" dur="500" fill="hold"/>
                                        <p:tgtEl>
                                          <p:spTgt spid="18"/>
                                        </p:tgtEl>
                                        <p:attrNameLst>
                                          <p:attrName>ppt_x</p:attrName>
                                        </p:attrNameLst>
                                      </p:cBhvr>
                                      <p:tavLst>
                                        <p:tav tm="0">
                                          <p:val>
                                            <p:strVal val="0-#ppt_w/2"/>
                                          </p:val>
                                        </p:tav>
                                        <p:tav tm="100000">
                                          <p:val>
                                            <p:strVal val="#ppt_x"/>
                                          </p:val>
                                        </p:tav>
                                      </p:tavLst>
                                    </p:anim>
                                    <p:anim calcmode="lin" valueType="num">
                                      <p:cBhvr additive="base">
                                        <p:cTn id="41" dur="500" fill="hold"/>
                                        <p:tgtEl>
                                          <p:spTgt spid="18"/>
                                        </p:tgtEl>
                                        <p:attrNameLst>
                                          <p:attrName>ppt_y</p:attrName>
                                        </p:attrNameLst>
                                      </p:cBhvr>
                                      <p:tavLst>
                                        <p:tav tm="0">
                                          <p:val>
                                            <p:strVal val="0-#ppt_h/2"/>
                                          </p:val>
                                        </p:tav>
                                        <p:tav tm="100000">
                                          <p:val>
                                            <p:strVal val="#ppt_y"/>
                                          </p:val>
                                        </p:tav>
                                      </p:tavLst>
                                    </p:anim>
                                  </p:childTnLst>
                                </p:cTn>
                              </p:par>
                            </p:childTnLst>
                          </p:cTn>
                        </p:par>
                        <p:par>
                          <p:cTn id="42" fill="hold">
                            <p:stCondLst>
                              <p:cond delay="2000"/>
                            </p:stCondLst>
                            <p:childTnLst>
                              <p:par>
                                <p:cTn id="43" presetID="2" presetClass="entr" presetSubtype="9" fill="hold" nodeType="afterEffect">
                                  <p:stCondLst>
                                    <p:cond delay="0"/>
                                  </p:stCondLst>
                                  <p:childTnLst>
                                    <p:set>
                                      <p:cBhvr>
                                        <p:cTn id="44" dur="1" fill="hold">
                                          <p:stCondLst>
                                            <p:cond delay="0"/>
                                          </p:stCondLst>
                                        </p:cTn>
                                        <p:tgtEl>
                                          <p:spTgt spid="17"/>
                                        </p:tgtEl>
                                        <p:attrNameLst>
                                          <p:attrName>style.visibility</p:attrName>
                                        </p:attrNameLst>
                                      </p:cBhvr>
                                      <p:to>
                                        <p:strVal val="visible"/>
                                      </p:to>
                                    </p:set>
                                    <p:anim calcmode="lin" valueType="num">
                                      <p:cBhvr additive="base">
                                        <p:cTn id="45" dur="500" fill="hold"/>
                                        <p:tgtEl>
                                          <p:spTgt spid="17"/>
                                        </p:tgtEl>
                                        <p:attrNameLst>
                                          <p:attrName>ppt_x</p:attrName>
                                        </p:attrNameLst>
                                      </p:cBhvr>
                                      <p:tavLst>
                                        <p:tav tm="0">
                                          <p:val>
                                            <p:strVal val="0-#ppt_w/2"/>
                                          </p:val>
                                        </p:tav>
                                        <p:tav tm="100000">
                                          <p:val>
                                            <p:strVal val="#ppt_x"/>
                                          </p:val>
                                        </p:tav>
                                      </p:tavLst>
                                    </p:anim>
                                    <p:anim calcmode="lin" valueType="num">
                                      <p:cBhvr additive="base">
                                        <p:cTn id="46" dur="500" fill="hold"/>
                                        <p:tgtEl>
                                          <p:spTgt spid="17"/>
                                        </p:tgtEl>
                                        <p:attrNameLst>
                                          <p:attrName>ppt_y</p:attrName>
                                        </p:attrNameLst>
                                      </p:cBhvr>
                                      <p:tavLst>
                                        <p:tav tm="0">
                                          <p:val>
                                            <p:strVal val="0-#ppt_h/2"/>
                                          </p:val>
                                        </p:tav>
                                        <p:tav tm="100000">
                                          <p:val>
                                            <p:strVal val="#ppt_y"/>
                                          </p:val>
                                        </p:tav>
                                      </p:tavLst>
                                    </p:anim>
                                  </p:childTnLst>
                                </p:cTn>
                              </p:par>
                            </p:childTnLst>
                          </p:cTn>
                        </p:par>
                        <p:par>
                          <p:cTn id="47" fill="hold">
                            <p:stCondLst>
                              <p:cond delay="2500"/>
                            </p:stCondLst>
                            <p:childTnLst>
                              <p:par>
                                <p:cTn id="48" presetID="2" presetClass="entr" presetSubtype="9" fill="hold" nodeType="afterEffect">
                                  <p:stCondLst>
                                    <p:cond delay="0"/>
                                  </p:stCondLst>
                                  <p:childTnLst>
                                    <p:set>
                                      <p:cBhvr>
                                        <p:cTn id="49" dur="1" fill="hold">
                                          <p:stCondLst>
                                            <p:cond delay="0"/>
                                          </p:stCondLst>
                                        </p:cTn>
                                        <p:tgtEl>
                                          <p:spTgt spid="16"/>
                                        </p:tgtEl>
                                        <p:attrNameLst>
                                          <p:attrName>style.visibility</p:attrName>
                                        </p:attrNameLst>
                                      </p:cBhvr>
                                      <p:to>
                                        <p:strVal val="visible"/>
                                      </p:to>
                                    </p:set>
                                    <p:anim calcmode="lin" valueType="num">
                                      <p:cBhvr additive="base">
                                        <p:cTn id="50" dur="500" fill="hold"/>
                                        <p:tgtEl>
                                          <p:spTgt spid="16"/>
                                        </p:tgtEl>
                                        <p:attrNameLst>
                                          <p:attrName>ppt_x</p:attrName>
                                        </p:attrNameLst>
                                      </p:cBhvr>
                                      <p:tavLst>
                                        <p:tav tm="0">
                                          <p:val>
                                            <p:strVal val="0-#ppt_w/2"/>
                                          </p:val>
                                        </p:tav>
                                        <p:tav tm="100000">
                                          <p:val>
                                            <p:strVal val="#ppt_x"/>
                                          </p:val>
                                        </p:tav>
                                      </p:tavLst>
                                    </p:anim>
                                    <p:anim calcmode="lin" valueType="num">
                                      <p:cBhvr additive="base">
                                        <p:cTn id="51" dur="500" fill="hold"/>
                                        <p:tgtEl>
                                          <p:spTgt spid="16"/>
                                        </p:tgtEl>
                                        <p:attrNameLst>
                                          <p:attrName>ppt_y</p:attrName>
                                        </p:attrNameLst>
                                      </p:cBhvr>
                                      <p:tavLst>
                                        <p:tav tm="0">
                                          <p:val>
                                            <p:strVal val="0-#ppt_h/2"/>
                                          </p:val>
                                        </p:tav>
                                        <p:tav tm="100000">
                                          <p:val>
                                            <p:strVal val="#ppt_y"/>
                                          </p:val>
                                        </p:tav>
                                      </p:tavLst>
                                    </p:anim>
                                  </p:childTnLst>
                                </p:cTn>
                              </p:par>
                            </p:childTnLst>
                          </p:cTn>
                        </p:par>
                        <p:par>
                          <p:cTn id="52" fill="hold">
                            <p:stCondLst>
                              <p:cond delay="3000"/>
                            </p:stCondLst>
                            <p:childTnLst>
                              <p:par>
                                <p:cTn id="53" presetID="2" presetClass="entr" presetSubtype="9" fill="hold" nodeType="after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additive="base">
                                        <p:cTn id="55" dur="500" fill="hold"/>
                                        <p:tgtEl>
                                          <p:spTgt spid="13"/>
                                        </p:tgtEl>
                                        <p:attrNameLst>
                                          <p:attrName>ppt_x</p:attrName>
                                        </p:attrNameLst>
                                      </p:cBhvr>
                                      <p:tavLst>
                                        <p:tav tm="0">
                                          <p:val>
                                            <p:strVal val="0-#ppt_w/2"/>
                                          </p:val>
                                        </p:tav>
                                        <p:tav tm="100000">
                                          <p:val>
                                            <p:strVal val="#ppt_x"/>
                                          </p:val>
                                        </p:tav>
                                      </p:tavLst>
                                    </p:anim>
                                    <p:anim calcmode="lin" valueType="num">
                                      <p:cBhvr additive="base">
                                        <p:cTn id="56" dur="500" fill="hold"/>
                                        <p:tgtEl>
                                          <p:spTgt spid="13"/>
                                        </p:tgtEl>
                                        <p:attrNameLst>
                                          <p:attrName>ppt_y</p:attrName>
                                        </p:attrNameLst>
                                      </p:cBhvr>
                                      <p:tavLst>
                                        <p:tav tm="0">
                                          <p:val>
                                            <p:strVal val="0-#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nodeType="clickEffect">
                                  <p:stCondLst>
                                    <p:cond delay="0"/>
                                  </p:stCondLst>
                                  <p:childTnLst>
                                    <p:set>
                                      <p:cBhvr>
                                        <p:cTn id="60" dur="1" fill="hold">
                                          <p:stCondLst>
                                            <p:cond delay="0"/>
                                          </p:stCondLst>
                                        </p:cTn>
                                        <p:tgtEl>
                                          <p:spTgt spid="3080"/>
                                        </p:tgtEl>
                                        <p:attrNameLst>
                                          <p:attrName>style.visibility</p:attrName>
                                        </p:attrNameLst>
                                      </p:cBhvr>
                                      <p:to>
                                        <p:strVal val="visible"/>
                                      </p:to>
                                    </p:set>
                                    <p:anim calcmode="lin" valueType="num">
                                      <p:cBhvr additive="base">
                                        <p:cTn id="61" dur="500" fill="hold"/>
                                        <p:tgtEl>
                                          <p:spTgt spid="3080"/>
                                        </p:tgtEl>
                                        <p:attrNameLst>
                                          <p:attrName>ppt_x</p:attrName>
                                        </p:attrNameLst>
                                      </p:cBhvr>
                                      <p:tavLst>
                                        <p:tav tm="0">
                                          <p:val>
                                            <p:strVal val="0-#ppt_w/2"/>
                                          </p:val>
                                        </p:tav>
                                        <p:tav tm="100000">
                                          <p:val>
                                            <p:strVal val="#ppt_x"/>
                                          </p:val>
                                        </p:tav>
                                      </p:tavLst>
                                    </p:anim>
                                    <p:anim calcmode="lin" valueType="num">
                                      <p:cBhvr additive="base">
                                        <p:cTn id="62" dur="500" fill="hold"/>
                                        <p:tgtEl>
                                          <p:spTgt spid="3080"/>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8" fill="hold" nodeType="clickEffect">
                                  <p:stCondLst>
                                    <p:cond delay="0"/>
                                  </p:stCondLst>
                                  <p:childTnLst>
                                    <p:set>
                                      <p:cBhvr>
                                        <p:cTn id="66" dur="1" fill="hold">
                                          <p:stCondLst>
                                            <p:cond delay="0"/>
                                          </p:stCondLst>
                                        </p:cTn>
                                        <p:tgtEl>
                                          <p:spTgt spid="3078"/>
                                        </p:tgtEl>
                                        <p:attrNameLst>
                                          <p:attrName>style.visibility</p:attrName>
                                        </p:attrNameLst>
                                      </p:cBhvr>
                                      <p:to>
                                        <p:strVal val="visible"/>
                                      </p:to>
                                    </p:set>
                                    <p:anim calcmode="lin" valueType="num">
                                      <p:cBhvr additive="base">
                                        <p:cTn id="67" dur="500" fill="hold"/>
                                        <p:tgtEl>
                                          <p:spTgt spid="3078"/>
                                        </p:tgtEl>
                                        <p:attrNameLst>
                                          <p:attrName>ppt_x</p:attrName>
                                        </p:attrNameLst>
                                      </p:cBhvr>
                                      <p:tavLst>
                                        <p:tav tm="0">
                                          <p:val>
                                            <p:strVal val="0-#ppt_w/2"/>
                                          </p:val>
                                        </p:tav>
                                        <p:tav tm="100000">
                                          <p:val>
                                            <p:strVal val="#ppt_x"/>
                                          </p:val>
                                        </p:tav>
                                      </p:tavLst>
                                    </p:anim>
                                    <p:anim calcmode="lin" valueType="num">
                                      <p:cBhvr additive="base">
                                        <p:cTn id="68" dur="500" fill="hold"/>
                                        <p:tgtEl>
                                          <p:spTgt spid="3078"/>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8" fill="hold" nodeType="clickEffect">
                                  <p:stCondLst>
                                    <p:cond delay="0"/>
                                  </p:stCondLst>
                                  <p:childTnLst>
                                    <p:set>
                                      <p:cBhvr>
                                        <p:cTn id="72" dur="1" fill="hold">
                                          <p:stCondLst>
                                            <p:cond delay="0"/>
                                          </p:stCondLst>
                                        </p:cTn>
                                        <p:tgtEl>
                                          <p:spTgt spid="1028"/>
                                        </p:tgtEl>
                                        <p:attrNameLst>
                                          <p:attrName>style.visibility</p:attrName>
                                        </p:attrNameLst>
                                      </p:cBhvr>
                                      <p:to>
                                        <p:strVal val="visible"/>
                                      </p:to>
                                    </p:set>
                                    <p:anim calcmode="lin" valueType="num">
                                      <p:cBhvr additive="base">
                                        <p:cTn id="73" dur="500" fill="hold"/>
                                        <p:tgtEl>
                                          <p:spTgt spid="1028"/>
                                        </p:tgtEl>
                                        <p:attrNameLst>
                                          <p:attrName>ppt_x</p:attrName>
                                        </p:attrNameLst>
                                      </p:cBhvr>
                                      <p:tavLst>
                                        <p:tav tm="0">
                                          <p:val>
                                            <p:strVal val="0-#ppt_w/2"/>
                                          </p:val>
                                        </p:tav>
                                        <p:tav tm="100000">
                                          <p:val>
                                            <p:strVal val="#ppt_x"/>
                                          </p:val>
                                        </p:tav>
                                      </p:tavLst>
                                    </p:anim>
                                    <p:anim calcmode="lin" valueType="num">
                                      <p:cBhvr additive="base">
                                        <p:cTn id="74" dur="500" fill="hold"/>
                                        <p:tgtEl>
                                          <p:spTgt spid="1028"/>
                                        </p:tgtEl>
                                        <p:attrNameLst>
                                          <p:attrName>ppt_y</p:attrName>
                                        </p:attrNameLst>
                                      </p:cBhvr>
                                      <p:tavLst>
                                        <p:tav tm="0">
                                          <p:val>
                                            <p:strVal val="#ppt_y"/>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8" fill="hold" nodeType="clickEffect">
                                  <p:stCondLst>
                                    <p:cond delay="0"/>
                                  </p:stCondLst>
                                  <p:childTnLst>
                                    <p:set>
                                      <p:cBhvr>
                                        <p:cTn id="78" dur="1" fill="hold">
                                          <p:stCondLst>
                                            <p:cond delay="0"/>
                                          </p:stCondLst>
                                        </p:cTn>
                                        <p:tgtEl>
                                          <p:spTgt spid="1026"/>
                                        </p:tgtEl>
                                        <p:attrNameLst>
                                          <p:attrName>style.visibility</p:attrName>
                                        </p:attrNameLst>
                                      </p:cBhvr>
                                      <p:to>
                                        <p:strVal val="visible"/>
                                      </p:to>
                                    </p:set>
                                    <p:anim calcmode="lin" valueType="num">
                                      <p:cBhvr additive="base">
                                        <p:cTn id="79" dur="500" fill="hold"/>
                                        <p:tgtEl>
                                          <p:spTgt spid="1026"/>
                                        </p:tgtEl>
                                        <p:attrNameLst>
                                          <p:attrName>ppt_x</p:attrName>
                                        </p:attrNameLst>
                                      </p:cBhvr>
                                      <p:tavLst>
                                        <p:tav tm="0">
                                          <p:val>
                                            <p:strVal val="0-#ppt_w/2"/>
                                          </p:val>
                                        </p:tav>
                                        <p:tav tm="100000">
                                          <p:val>
                                            <p:strVal val="#ppt_x"/>
                                          </p:val>
                                        </p:tav>
                                      </p:tavLst>
                                    </p:anim>
                                    <p:anim calcmode="lin" valueType="num">
                                      <p:cBhvr additive="base">
                                        <p:cTn id="80" dur="500" fill="hold"/>
                                        <p:tgtEl>
                                          <p:spTgt spid="1026"/>
                                        </p:tgtEl>
                                        <p:attrNameLst>
                                          <p:attrName>ppt_y</p:attrName>
                                        </p:attrNameLst>
                                      </p:cBhvr>
                                      <p:tavLst>
                                        <p:tav tm="0">
                                          <p:val>
                                            <p:strVal val="#ppt_y"/>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8" fill="hold" nodeType="clickEffect">
                                  <p:stCondLst>
                                    <p:cond delay="0"/>
                                  </p:stCondLst>
                                  <p:childTnLst>
                                    <p:set>
                                      <p:cBhvr>
                                        <p:cTn id="84" dur="1" fill="hold">
                                          <p:stCondLst>
                                            <p:cond delay="0"/>
                                          </p:stCondLst>
                                        </p:cTn>
                                        <p:tgtEl>
                                          <p:spTgt spid="1030"/>
                                        </p:tgtEl>
                                        <p:attrNameLst>
                                          <p:attrName>style.visibility</p:attrName>
                                        </p:attrNameLst>
                                      </p:cBhvr>
                                      <p:to>
                                        <p:strVal val="visible"/>
                                      </p:to>
                                    </p:set>
                                    <p:anim calcmode="lin" valueType="num">
                                      <p:cBhvr additive="base">
                                        <p:cTn id="85" dur="500" fill="hold"/>
                                        <p:tgtEl>
                                          <p:spTgt spid="1030"/>
                                        </p:tgtEl>
                                        <p:attrNameLst>
                                          <p:attrName>ppt_x</p:attrName>
                                        </p:attrNameLst>
                                      </p:cBhvr>
                                      <p:tavLst>
                                        <p:tav tm="0">
                                          <p:val>
                                            <p:strVal val="0-#ppt_w/2"/>
                                          </p:val>
                                        </p:tav>
                                        <p:tav tm="100000">
                                          <p:val>
                                            <p:strVal val="#ppt_x"/>
                                          </p:val>
                                        </p:tav>
                                      </p:tavLst>
                                    </p:anim>
                                    <p:anim calcmode="lin" valueType="num">
                                      <p:cBhvr additive="base">
                                        <p:cTn id="86" dur="500" fill="hold"/>
                                        <p:tgtEl>
                                          <p:spTgt spid="1030"/>
                                        </p:tgtEl>
                                        <p:attrNameLst>
                                          <p:attrName>ppt_y</p:attrName>
                                        </p:attrNameLst>
                                      </p:cBhvr>
                                      <p:tavLst>
                                        <p:tav tm="0">
                                          <p:val>
                                            <p:strVal val="#ppt_y"/>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8" fill="hold" nodeType="clickEffect">
                                  <p:stCondLst>
                                    <p:cond delay="0"/>
                                  </p:stCondLst>
                                  <p:childTnLst>
                                    <p:set>
                                      <p:cBhvr>
                                        <p:cTn id="90" dur="1" fill="hold">
                                          <p:stCondLst>
                                            <p:cond delay="0"/>
                                          </p:stCondLst>
                                        </p:cTn>
                                        <p:tgtEl>
                                          <p:spTgt spid="3083"/>
                                        </p:tgtEl>
                                        <p:attrNameLst>
                                          <p:attrName>style.visibility</p:attrName>
                                        </p:attrNameLst>
                                      </p:cBhvr>
                                      <p:to>
                                        <p:strVal val="visible"/>
                                      </p:to>
                                    </p:set>
                                    <p:anim calcmode="lin" valueType="num">
                                      <p:cBhvr additive="base">
                                        <p:cTn id="91" dur="500" fill="hold"/>
                                        <p:tgtEl>
                                          <p:spTgt spid="3083"/>
                                        </p:tgtEl>
                                        <p:attrNameLst>
                                          <p:attrName>ppt_x</p:attrName>
                                        </p:attrNameLst>
                                      </p:cBhvr>
                                      <p:tavLst>
                                        <p:tav tm="0">
                                          <p:val>
                                            <p:strVal val="0-#ppt_w/2"/>
                                          </p:val>
                                        </p:tav>
                                        <p:tav tm="100000">
                                          <p:val>
                                            <p:strVal val="#ppt_x"/>
                                          </p:val>
                                        </p:tav>
                                      </p:tavLst>
                                    </p:anim>
                                    <p:anim calcmode="lin" valueType="num">
                                      <p:cBhvr additive="base">
                                        <p:cTn id="92" dur="500" fill="hold"/>
                                        <p:tgtEl>
                                          <p:spTgt spid="3083"/>
                                        </p:tgtEl>
                                        <p:attrNameLst>
                                          <p:attrName>ppt_y</p:attrName>
                                        </p:attrNameLst>
                                      </p:cBhvr>
                                      <p:tavLst>
                                        <p:tav tm="0">
                                          <p:val>
                                            <p:strVal val="#ppt_y"/>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8" fill="hold" nodeType="clickEffect">
                                  <p:stCondLst>
                                    <p:cond delay="0"/>
                                  </p:stCondLst>
                                  <p:childTnLst>
                                    <p:set>
                                      <p:cBhvr>
                                        <p:cTn id="96" dur="1" fill="hold">
                                          <p:stCondLst>
                                            <p:cond delay="0"/>
                                          </p:stCondLst>
                                        </p:cTn>
                                        <p:tgtEl>
                                          <p:spTgt spid="3075"/>
                                        </p:tgtEl>
                                        <p:attrNameLst>
                                          <p:attrName>style.visibility</p:attrName>
                                        </p:attrNameLst>
                                      </p:cBhvr>
                                      <p:to>
                                        <p:strVal val="visible"/>
                                      </p:to>
                                    </p:set>
                                    <p:anim calcmode="lin" valueType="num">
                                      <p:cBhvr additive="base">
                                        <p:cTn id="97" dur="500" fill="hold"/>
                                        <p:tgtEl>
                                          <p:spTgt spid="3075"/>
                                        </p:tgtEl>
                                        <p:attrNameLst>
                                          <p:attrName>ppt_x</p:attrName>
                                        </p:attrNameLst>
                                      </p:cBhvr>
                                      <p:tavLst>
                                        <p:tav tm="0">
                                          <p:val>
                                            <p:strVal val="0-#ppt_w/2"/>
                                          </p:val>
                                        </p:tav>
                                        <p:tav tm="100000">
                                          <p:val>
                                            <p:strVal val="#ppt_x"/>
                                          </p:val>
                                        </p:tav>
                                      </p:tavLst>
                                    </p:anim>
                                    <p:anim calcmode="lin" valueType="num">
                                      <p:cBhvr additive="base">
                                        <p:cTn id="98" dur="500" fill="hold"/>
                                        <p:tgtEl>
                                          <p:spTgt spid="3075"/>
                                        </p:tgtEl>
                                        <p:attrNameLst>
                                          <p:attrName>ppt_y</p:attrName>
                                        </p:attrNameLst>
                                      </p:cBhvr>
                                      <p:tavLst>
                                        <p:tav tm="0">
                                          <p:val>
                                            <p:strVal val="#ppt_y"/>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8" fill="hold" nodeType="clickEffect">
                                  <p:stCondLst>
                                    <p:cond delay="0"/>
                                  </p:stCondLst>
                                  <p:childTnLst>
                                    <p:set>
                                      <p:cBhvr>
                                        <p:cTn id="102" dur="1" fill="hold">
                                          <p:stCondLst>
                                            <p:cond delay="0"/>
                                          </p:stCondLst>
                                        </p:cTn>
                                        <p:tgtEl>
                                          <p:spTgt spid="3077"/>
                                        </p:tgtEl>
                                        <p:attrNameLst>
                                          <p:attrName>style.visibility</p:attrName>
                                        </p:attrNameLst>
                                      </p:cBhvr>
                                      <p:to>
                                        <p:strVal val="visible"/>
                                      </p:to>
                                    </p:set>
                                    <p:anim calcmode="lin" valueType="num">
                                      <p:cBhvr additive="base">
                                        <p:cTn id="103" dur="500" fill="hold"/>
                                        <p:tgtEl>
                                          <p:spTgt spid="3077"/>
                                        </p:tgtEl>
                                        <p:attrNameLst>
                                          <p:attrName>ppt_x</p:attrName>
                                        </p:attrNameLst>
                                      </p:cBhvr>
                                      <p:tavLst>
                                        <p:tav tm="0">
                                          <p:val>
                                            <p:strVal val="0-#ppt_w/2"/>
                                          </p:val>
                                        </p:tav>
                                        <p:tav tm="100000">
                                          <p:val>
                                            <p:strVal val="#ppt_x"/>
                                          </p:val>
                                        </p:tav>
                                      </p:tavLst>
                                    </p:anim>
                                    <p:anim calcmode="lin" valueType="num">
                                      <p:cBhvr additive="base">
                                        <p:cTn id="104" dur="500" fill="hold"/>
                                        <p:tgtEl>
                                          <p:spTgt spid="3077"/>
                                        </p:tgtEl>
                                        <p:attrNameLst>
                                          <p:attrName>ppt_y</p:attrName>
                                        </p:attrNameLst>
                                      </p:cBhvr>
                                      <p:tavLst>
                                        <p:tav tm="0">
                                          <p:val>
                                            <p:strVal val="#ppt_y"/>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8" fill="hold" nodeType="clickEffect">
                                  <p:stCondLst>
                                    <p:cond delay="0"/>
                                  </p:stCondLst>
                                  <p:childTnLst>
                                    <p:set>
                                      <p:cBhvr>
                                        <p:cTn id="108" dur="1" fill="hold">
                                          <p:stCondLst>
                                            <p:cond delay="0"/>
                                          </p:stCondLst>
                                        </p:cTn>
                                        <p:tgtEl>
                                          <p:spTgt spid="1032"/>
                                        </p:tgtEl>
                                        <p:attrNameLst>
                                          <p:attrName>style.visibility</p:attrName>
                                        </p:attrNameLst>
                                      </p:cBhvr>
                                      <p:to>
                                        <p:strVal val="visible"/>
                                      </p:to>
                                    </p:set>
                                    <p:anim calcmode="lin" valueType="num">
                                      <p:cBhvr additive="base">
                                        <p:cTn id="109" dur="500" fill="hold"/>
                                        <p:tgtEl>
                                          <p:spTgt spid="1032"/>
                                        </p:tgtEl>
                                        <p:attrNameLst>
                                          <p:attrName>ppt_x</p:attrName>
                                        </p:attrNameLst>
                                      </p:cBhvr>
                                      <p:tavLst>
                                        <p:tav tm="0">
                                          <p:val>
                                            <p:strVal val="0-#ppt_w/2"/>
                                          </p:val>
                                        </p:tav>
                                        <p:tav tm="100000">
                                          <p:val>
                                            <p:strVal val="#ppt_x"/>
                                          </p:val>
                                        </p:tav>
                                      </p:tavLst>
                                    </p:anim>
                                    <p:anim calcmode="lin" valueType="num">
                                      <p:cBhvr additive="base">
                                        <p:cTn id="110" dur="500" fill="hold"/>
                                        <p:tgtEl>
                                          <p:spTgt spid="1032"/>
                                        </p:tgtEl>
                                        <p:attrNameLst>
                                          <p:attrName>ppt_y</p:attrName>
                                        </p:attrNameLst>
                                      </p:cBhvr>
                                      <p:tavLst>
                                        <p:tav tm="0">
                                          <p:val>
                                            <p:strVal val="#ppt_y"/>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2" presetClass="entr" presetSubtype="8" fill="hold" nodeType="clickEffect">
                                  <p:stCondLst>
                                    <p:cond delay="0"/>
                                  </p:stCondLst>
                                  <p:childTnLst>
                                    <p:set>
                                      <p:cBhvr>
                                        <p:cTn id="114" dur="1" fill="hold">
                                          <p:stCondLst>
                                            <p:cond delay="0"/>
                                          </p:stCondLst>
                                        </p:cTn>
                                        <p:tgtEl>
                                          <p:spTgt spid="3074"/>
                                        </p:tgtEl>
                                        <p:attrNameLst>
                                          <p:attrName>style.visibility</p:attrName>
                                        </p:attrNameLst>
                                      </p:cBhvr>
                                      <p:to>
                                        <p:strVal val="visible"/>
                                      </p:to>
                                    </p:set>
                                    <p:anim calcmode="lin" valueType="num">
                                      <p:cBhvr additive="base">
                                        <p:cTn id="115" dur="500" fill="hold"/>
                                        <p:tgtEl>
                                          <p:spTgt spid="3074"/>
                                        </p:tgtEl>
                                        <p:attrNameLst>
                                          <p:attrName>ppt_x</p:attrName>
                                        </p:attrNameLst>
                                      </p:cBhvr>
                                      <p:tavLst>
                                        <p:tav tm="0">
                                          <p:val>
                                            <p:strVal val="0-#ppt_w/2"/>
                                          </p:val>
                                        </p:tav>
                                        <p:tav tm="100000">
                                          <p:val>
                                            <p:strVal val="#ppt_x"/>
                                          </p:val>
                                        </p:tav>
                                      </p:tavLst>
                                    </p:anim>
                                    <p:anim calcmode="lin" valueType="num">
                                      <p:cBhvr additive="base">
                                        <p:cTn id="116" dur="500" fill="hold"/>
                                        <p:tgtEl>
                                          <p:spTgt spid="3074"/>
                                        </p:tgtEl>
                                        <p:attrNameLst>
                                          <p:attrName>ppt_y</p:attrName>
                                        </p:attrNameLst>
                                      </p:cBhvr>
                                      <p:tavLst>
                                        <p:tav tm="0">
                                          <p:val>
                                            <p:strVal val="#ppt_y"/>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2" presetClass="entr" presetSubtype="8" fill="hold" nodeType="clickEffect">
                                  <p:stCondLst>
                                    <p:cond delay="0"/>
                                  </p:stCondLst>
                                  <p:childTnLst>
                                    <p:set>
                                      <p:cBhvr>
                                        <p:cTn id="120" dur="1" fill="hold">
                                          <p:stCondLst>
                                            <p:cond delay="0"/>
                                          </p:stCondLst>
                                        </p:cTn>
                                        <p:tgtEl>
                                          <p:spTgt spid="1027"/>
                                        </p:tgtEl>
                                        <p:attrNameLst>
                                          <p:attrName>style.visibility</p:attrName>
                                        </p:attrNameLst>
                                      </p:cBhvr>
                                      <p:to>
                                        <p:strVal val="visible"/>
                                      </p:to>
                                    </p:set>
                                    <p:anim calcmode="lin" valueType="num">
                                      <p:cBhvr additive="base">
                                        <p:cTn id="121" dur="500" fill="hold"/>
                                        <p:tgtEl>
                                          <p:spTgt spid="1027"/>
                                        </p:tgtEl>
                                        <p:attrNameLst>
                                          <p:attrName>ppt_x</p:attrName>
                                        </p:attrNameLst>
                                      </p:cBhvr>
                                      <p:tavLst>
                                        <p:tav tm="0">
                                          <p:val>
                                            <p:strVal val="0-#ppt_w/2"/>
                                          </p:val>
                                        </p:tav>
                                        <p:tav tm="100000">
                                          <p:val>
                                            <p:strVal val="#ppt_x"/>
                                          </p:val>
                                        </p:tav>
                                      </p:tavLst>
                                    </p:anim>
                                    <p:anim calcmode="lin" valueType="num">
                                      <p:cBhvr additive="base">
                                        <p:cTn id="122" dur="500" fill="hold"/>
                                        <p:tgtEl>
                                          <p:spTgt spid="1027"/>
                                        </p:tgtEl>
                                        <p:attrNameLst>
                                          <p:attrName>ppt_y</p:attrName>
                                        </p:attrNameLst>
                                      </p:cBhvr>
                                      <p:tavLst>
                                        <p:tav tm="0">
                                          <p:val>
                                            <p:strVal val="#ppt_y"/>
                                          </p:val>
                                        </p:tav>
                                        <p:tav tm="100000">
                                          <p:val>
                                            <p:strVal val="#ppt_y"/>
                                          </p:val>
                                        </p:tav>
                                      </p:tavLst>
                                    </p:anim>
                                  </p:childTnLst>
                                </p:cTn>
                              </p:par>
                            </p:childTnLst>
                          </p:cTn>
                        </p:par>
                      </p:childTnLst>
                    </p:cTn>
                  </p:par>
                  <p:par>
                    <p:cTn id="123" fill="hold">
                      <p:stCondLst>
                        <p:cond delay="indefinite"/>
                      </p:stCondLst>
                      <p:childTnLst>
                        <p:par>
                          <p:cTn id="124" fill="hold">
                            <p:stCondLst>
                              <p:cond delay="0"/>
                            </p:stCondLst>
                            <p:childTnLst>
                              <p:par>
                                <p:cTn id="125" presetID="2" presetClass="entr" presetSubtype="8" fill="hold" nodeType="clickEffect">
                                  <p:stCondLst>
                                    <p:cond delay="0"/>
                                  </p:stCondLst>
                                  <p:childTnLst>
                                    <p:set>
                                      <p:cBhvr>
                                        <p:cTn id="126" dur="1" fill="hold">
                                          <p:stCondLst>
                                            <p:cond delay="0"/>
                                          </p:stCondLst>
                                        </p:cTn>
                                        <p:tgtEl>
                                          <p:spTgt spid="3081"/>
                                        </p:tgtEl>
                                        <p:attrNameLst>
                                          <p:attrName>style.visibility</p:attrName>
                                        </p:attrNameLst>
                                      </p:cBhvr>
                                      <p:to>
                                        <p:strVal val="visible"/>
                                      </p:to>
                                    </p:set>
                                    <p:anim calcmode="lin" valueType="num">
                                      <p:cBhvr additive="base">
                                        <p:cTn id="127" dur="500" fill="hold"/>
                                        <p:tgtEl>
                                          <p:spTgt spid="3081"/>
                                        </p:tgtEl>
                                        <p:attrNameLst>
                                          <p:attrName>ppt_x</p:attrName>
                                        </p:attrNameLst>
                                      </p:cBhvr>
                                      <p:tavLst>
                                        <p:tav tm="0">
                                          <p:val>
                                            <p:strVal val="0-#ppt_w/2"/>
                                          </p:val>
                                        </p:tav>
                                        <p:tav tm="100000">
                                          <p:val>
                                            <p:strVal val="#ppt_x"/>
                                          </p:val>
                                        </p:tav>
                                      </p:tavLst>
                                    </p:anim>
                                    <p:anim calcmode="lin" valueType="num">
                                      <p:cBhvr additive="base">
                                        <p:cTn id="128" dur="500" fill="hold"/>
                                        <p:tgtEl>
                                          <p:spTgt spid="3081"/>
                                        </p:tgtEl>
                                        <p:attrNameLst>
                                          <p:attrName>ppt_y</p:attrName>
                                        </p:attrNameLst>
                                      </p:cBhvr>
                                      <p:tavLst>
                                        <p:tav tm="0">
                                          <p:val>
                                            <p:strVal val="#ppt_y"/>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2" presetClass="entr" presetSubtype="8" fill="hold" nodeType="clickEffect">
                                  <p:stCondLst>
                                    <p:cond delay="0"/>
                                  </p:stCondLst>
                                  <p:childTnLst>
                                    <p:set>
                                      <p:cBhvr>
                                        <p:cTn id="132" dur="1" fill="hold">
                                          <p:stCondLst>
                                            <p:cond delay="0"/>
                                          </p:stCondLst>
                                        </p:cTn>
                                        <p:tgtEl>
                                          <p:spTgt spid="3079"/>
                                        </p:tgtEl>
                                        <p:attrNameLst>
                                          <p:attrName>style.visibility</p:attrName>
                                        </p:attrNameLst>
                                      </p:cBhvr>
                                      <p:to>
                                        <p:strVal val="visible"/>
                                      </p:to>
                                    </p:set>
                                    <p:anim calcmode="lin" valueType="num">
                                      <p:cBhvr additive="base">
                                        <p:cTn id="133" dur="500" fill="hold"/>
                                        <p:tgtEl>
                                          <p:spTgt spid="3079"/>
                                        </p:tgtEl>
                                        <p:attrNameLst>
                                          <p:attrName>ppt_x</p:attrName>
                                        </p:attrNameLst>
                                      </p:cBhvr>
                                      <p:tavLst>
                                        <p:tav tm="0">
                                          <p:val>
                                            <p:strVal val="0-#ppt_w/2"/>
                                          </p:val>
                                        </p:tav>
                                        <p:tav tm="100000">
                                          <p:val>
                                            <p:strVal val="#ppt_x"/>
                                          </p:val>
                                        </p:tav>
                                      </p:tavLst>
                                    </p:anim>
                                    <p:anim calcmode="lin" valueType="num">
                                      <p:cBhvr additive="base">
                                        <p:cTn id="134" dur="500" fill="hold"/>
                                        <p:tgtEl>
                                          <p:spTgt spid="3079"/>
                                        </p:tgtEl>
                                        <p:attrNameLst>
                                          <p:attrName>ppt_y</p:attrName>
                                        </p:attrNameLst>
                                      </p:cBhvr>
                                      <p:tavLst>
                                        <p:tav tm="0">
                                          <p:val>
                                            <p:strVal val="#ppt_y"/>
                                          </p:val>
                                        </p:tav>
                                        <p:tav tm="100000">
                                          <p:val>
                                            <p:strVal val="#ppt_y"/>
                                          </p:val>
                                        </p:tav>
                                      </p:tavLst>
                                    </p:anim>
                                  </p:childTnLst>
                                </p:cTn>
                              </p:par>
                            </p:childTnLst>
                          </p:cTn>
                        </p:par>
                      </p:childTnLst>
                    </p:cTn>
                  </p:par>
                  <p:par>
                    <p:cTn id="135" fill="hold">
                      <p:stCondLst>
                        <p:cond delay="indefinite"/>
                      </p:stCondLst>
                      <p:childTnLst>
                        <p:par>
                          <p:cTn id="136" fill="hold">
                            <p:stCondLst>
                              <p:cond delay="0"/>
                            </p:stCondLst>
                            <p:childTnLst>
                              <p:par>
                                <p:cTn id="137" presetID="2" presetClass="entr" presetSubtype="8" fill="hold" nodeType="clickEffect">
                                  <p:stCondLst>
                                    <p:cond delay="0"/>
                                  </p:stCondLst>
                                  <p:childTnLst>
                                    <p:set>
                                      <p:cBhvr>
                                        <p:cTn id="138" dur="1" fill="hold">
                                          <p:stCondLst>
                                            <p:cond delay="0"/>
                                          </p:stCondLst>
                                        </p:cTn>
                                        <p:tgtEl>
                                          <p:spTgt spid="1031"/>
                                        </p:tgtEl>
                                        <p:attrNameLst>
                                          <p:attrName>style.visibility</p:attrName>
                                        </p:attrNameLst>
                                      </p:cBhvr>
                                      <p:to>
                                        <p:strVal val="visible"/>
                                      </p:to>
                                    </p:set>
                                    <p:anim calcmode="lin" valueType="num">
                                      <p:cBhvr additive="base">
                                        <p:cTn id="139" dur="500" fill="hold"/>
                                        <p:tgtEl>
                                          <p:spTgt spid="1031"/>
                                        </p:tgtEl>
                                        <p:attrNameLst>
                                          <p:attrName>ppt_x</p:attrName>
                                        </p:attrNameLst>
                                      </p:cBhvr>
                                      <p:tavLst>
                                        <p:tav tm="0">
                                          <p:val>
                                            <p:strVal val="0-#ppt_w/2"/>
                                          </p:val>
                                        </p:tav>
                                        <p:tav tm="100000">
                                          <p:val>
                                            <p:strVal val="#ppt_x"/>
                                          </p:val>
                                        </p:tav>
                                      </p:tavLst>
                                    </p:anim>
                                    <p:anim calcmode="lin" valueType="num">
                                      <p:cBhvr additive="base">
                                        <p:cTn id="140" dur="500" fill="hold"/>
                                        <p:tgtEl>
                                          <p:spTgt spid="1031"/>
                                        </p:tgtEl>
                                        <p:attrNameLst>
                                          <p:attrName>ppt_y</p:attrName>
                                        </p:attrNameLst>
                                      </p:cBhvr>
                                      <p:tavLst>
                                        <p:tav tm="0">
                                          <p:val>
                                            <p:strVal val="#ppt_y"/>
                                          </p:val>
                                        </p:tav>
                                        <p:tav tm="100000">
                                          <p:val>
                                            <p:strVal val="#ppt_y"/>
                                          </p:val>
                                        </p:tav>
                                      </p:tavLst>
                                    </p:anim>
                                  </p:childTnLst>
                                </p:cTn>
                              </p:par>
                            </p:childTnLst>
                          </p:cTn>
                        </p:par>
                      </p:childTnLst>
                    </p:cTn>
                  </p:par>
                  <p:par>
                    <p:cTn id="141" fill="hold">
                      <p:stCondLst>
                        <p:cond delay="indefinite"/>
                      </p:stCondLst>
                      <p:childTnLst>
                        <p:par>
                          <p:cTn id="142" fill="hold">
                            <p:stCondLst>
                              <p:cond delay="0"/>
                            </p:stCondLst>
                            <p:childTnLst>
                              <p:par>
                                <p:cTn id="143" presetID="2" presetClass="entr" presetSubtype="8" fill="hold" nodeType="clickEffect">
                                  <p:stCondLst>
                                    <p:cond delay="0"/>
                                  </p:stCondLst>
                                  <p:childTnLst>
                                    <p:set>
                                      <p:cBhvr>
                                        <p:cTn id="144" dur="1" fill="hold">
                                          <p:stCondLst>
                                            <p:cond delay="0"/>
                                          </p:stCondLst>
                                        </p:cTn>
                                        <p:tgtEl>
                                          <p:spTgt spid="1033"/>
                                        </p:tgtEl>
                                        <p:attrNameLst>
                                          <p:attrName>style.visibility</p:attrName>
                                        </p:attrNameLst>
                                      </p:cBhvr>
                                      <p:to>
                                        <p:strVal val="visible"/>
                                      </p:to>
                                    </p:set>
                                    <p:anim calcmode="lin" valueType="num">
                                      <p:cBhvr additive="base">
                                        <p:cTn id="145" dur="500" fill="hold"/>
                                        <p:tgtEl>
                                          <p:spTgt spid="1033"/>
                                        </p:tgtEl>
                                        <p:attrNameLst>
                                          <p:attrName>ppt_x</p:attrName>
                                        </p:attrNameLst>
                                      </p:cBhvr>
                                      <p:tavLst>
                                        <p:tav tm="0">
                                          <p:val>
                                            <p:strVal val="0-#ppt_w/2"/>
                                          </p:val>
                                        </p:tav>
                                        <p:tav tm="100000">
                                          <p:val>
                                            <p:strVal val="#ppt_x"/>
                                          </p:val>
                                        </p:tav>
                                      </p:tavLst>
                                    </p:anim>
                                    <p:anim calcmode="lin" valueType="num">
                                      <p:cBhvr additive="base">
                                        <p:cTn id="146" dur="500" fill="hold"/>
                                        <p:tgtEl>
                                          <p:spTgt spid="1033"/>
                                        </p:tgtEl>
                                        <p:attrNameLst>
                                          <p:attrName>ppt_y</p:attrName>
                                        </p:attrNameLst>
                                      </p:cBhvr>
                                      <p:tavLst>
                                        <p:tav tm="0">
                                          <p:val>
                                            <p:strVal val="#ppt_y"/>
                                          </p:val>
                                        </p:tav>
                                        <p:tav tm="100000">
                                          <p:val>
                                            <p:strVal val="#ppt_y"/>
                                          </p:val>
                                        </p:tav>
                                      </p:tavLst>
                                    </p:anim>
                                  </p:childTnLst>
                                </p:cTn>
                              </p:par>
                            </p:childTnLst>
                          </p:cTn>
                        </p:par>
                      </p:childTnLst>
                    </p:cTn>
                  </p:par>
                  <p:par>
                    <p:cTn id="147" fill="hold">
                      <p:stCondLst>
                        <p:cond delay="indefinite"/>
                      </p:stCondLst>
                      <p:childTnLst>
                        <p:par>
                          <p:cTn id="148" fill="hold">
                            <p:stCondLst>
                              <p:cond delay="0"/>
                            </p:stCondLst>
                            <p:childTnLst>
                              <p:par>
                                <p:cTn id="149" presetID="2" presetClass="entr" presetSubtype="8" fill="hold" nodeType="clickEffect">
                                  <p:stCondLst>
                                    <p:cond delay="0"/>
                                  </p:stCondLst>
                                  <p:childTnLst>
                                    <p:set>
                                      <p:cBhvr>
                                        <p:cTn id="150" dur="1" fill="hold">
                                          <p:stCondLst>
                                            <p:cond delay="0"/>
                                          </p:stCondLst>
                                        </p:cTn>
                                        <p:tgtEl>
                                          <p:spTgt spid="3084"/>
                                        </p:tgtEl>
                                        <p:attrNameLst>
                                          <p:attrName>style.visibility</p:attrName>
                                        </p:attrNameLst>
                                      </p:cBhvr>
                                      <p:to>
                                        <p:strVal val="visible"/>
                                      </p:to>
                                    </p:set>
                                    <p:anim calcmode="lin" valueType="num">
                                      <p:cBhvr additive="base">
                                        <p:cTn id="151" dur="500" fill="hold"/>
                                        <p:tgtEl>
                                          <p:spTgt spid="3084"/>
                                        </p:tgtEl>
                                        <p:attrNameLst>
                                          <p:attrName>ppt_x</p:attrName>
                                        </p:attrNameLst>
                                      </p:cBhvr>
                                      <p:tavLst>
                                        <p:tav tm="0">
                                          <p:val>
                                            <p:strVal val="0-#ppt_w/2"/>
                                          </p:val>
                                        </p:tav>
                                        <p:tav tm="100000">
                                          <p:val>
                                            <p:strVal val="#ppt_x"/>
                                          </p:val>
                                        </p:tav>
                                      </p:tavLst>
                                    </p:anim>
                                    <p:anim calcmode="lin" valueType="num">
                                      <p:cBhvr additive="base">
                                        <p:cTn id="152" dur="500" fill="hold"/>
                                        <p:tgtEl>
                                          <p:spTgt spid="3084"/>
                                        </p:tgtEl>
                                        <p:attrNameLst>
                                          <p:attrName>ppt_y</p:attrName>
                                        </p:attrNameLst>
                                      </p:cBhvr>
                                      <p:tavLst>
                                        <p:tav tm="0">
                                          <p:val>
                                            <p:strVal val="#ppt_y"/>
                                          </p:val>
                                        </p:tav>
                                        <p:tav tm="100000">
                                          <p:val>
                                            <p:strVal val="#ppt_y"/>
                                          </p:val>
                                        </p:tav>
                                      </p:tavLst>
                                    </p:anim>
                                  </p:childTnLst>
                                </p:cTn>
                              </p:par>
                            </p:childTnLst>
                          </p:cTn>
                        </p:par>
                      </p:childTnLst>
                    </p:cTn>
                  </p:par>
                  <p:par>
                    <p:cTn id="153" fill="hold">
                      <p:stCondLst>
                        <p:cond delay="indefinite"/>
                      </p:stCondLst>
                      <p:childTnLst>
                        <p:par>
                          <p:cTn id="154" fill="hold">
                            <p:stCondLst>
                              <p:cond delay="0"/>
                            </p:stCondLst>
                            <p:childTnLst>
                              <p:par>
                                <p:cTn id="155" presetID="2" presetClass="entr" presetSubtype="8" fill="hold" nodeType="clickEffect">
                                  <p:stCondLst>
                                    <p:cond delay="0"/>
                                  </p:stCondLst>
                                  <p:childTnLst>
                                    <p:set>
                                      <p:cBhvr>
                                        <p:cTn id="156" dur="1" fill="hold">
                                          <p:stCondLst>
                                            <p:cond delay="0"/>
                                          </p:stCondLst>
                                        </p:cTn>
                                        <p:tgtEl>
                                          <p:spTgt spid="1029"/>
                                        </p:tgtEl>
                                        <p:attrNameLst>
                                          <p:attrName>style.visibility</p:attrName>
                                        </p:attrNameLst>
                                      </p:cBhvr>
                                      <p:to>
                                        <p:strVal val="visible"/>
                                      </p:to>
                                    </p:set>
                                    <p:anim calcmode="lin" valueType="num">
                                      <p:cBhvr additive="base">
                                        <p:cTn id="157" dur="500" fill="hold"/>
                                        <p:tgtEl>
                                          <p:spTgt spid="1029"/>
                                        </p:tgtEl>
                                        <p:attrNameLst>
                                          <p:attrName>ppt_x</p:attrName>
                                        </p:attrNameLst>
                                      </p:cBhvr>
                                      <p:tavLst>
                                        <p:tav tm="0">
                                          <p:val>
                                            <p:strVal val="0-#ppt_w/2"/>
                                          </p:val>
                                        </p:tav>
                                        <p:tav tm="100000">
                                          <p:val>
                                            <p:strVal val="#ppt_x"/>
                                          </p:val>
                                        </p:tav>
                                      </p:tavLst>
                                    </p:anim>
                                    <p:anim calcmode="lin" valueType="num">
                                      <p:cBhvr additive="base">
                                        <p:cTn id="158" dur="500" fill="hold"/>
                                        <p:tgtEl>
                                          <p:spTgt spid="1029"/>
                                        </p:tgtEl>
                                        <p:attrNameLst>
                                          <p:attrName>ppt_y</p:attrName>
                                        </p:attrNameLst>
                                      </p:cBhvr>
                                      <p:tavLst>
                                        <p:tav tm="0">
                                          <p:val>
                                            <p:strVal val="#ppt_y"/>
                                          </p:val>
                                        </p:tav>
                                        <p:tav tm="100000">
                                          <p:val>
                                            <p:strVal val="#ppt_y"/>
                                          </p:val>
                                        </p:tav>
                                      </p:tavLst>
                                    </p:anim>
                                  </p:childTnLst>
                                </p:cTn>
                              </p:par>
                            </p:childTnLst>
                          </p:cTn>
                        </p:par>
                      </p:childTnLst>
                    </p:cTn>
                  </p:par>
                  <p:par>
                    <p:cTn id="159" fill="hold">
                      <p:stCondLst>
                        <p:cond delay="indefinite"/>
                      </p:stCondLst>
                      <p:childTnLst>
                        <p:par>
                          <p:cTn id="160" fill="hold">
                            <p:stCondLst>
                              <p:cond delay="0"/>
                            </p:stCondLst>
                            <p:childTnLst>
                              <p:par>
                                <p:cTn id="161" presetID="2" presetClass="entr" presetSubtype="8" fill="hold" nodeType="clickEffect">
                                  <p:stCondLst>
                                    <p:cond delay="0"/>
                                  </p:stCondLst>
                                  <p:childTnLst>
                                    <p:set>
                                      <p:cBhvr>
                                        <p:cTn id="162" dur="1" fill="hold">
                                          <p:stCondLst>
                                            <p:cond delay="0"/>
                                          </p:stCondLst>
                                        </p:cTn>
                                        <p:tgtEl>
                                          <p:spTgt spid="3082"/>
                                        </p:tgtEl>
                                        <p:attrNameLst>
                                          <p:attrName>style.visibility</p:attrName>
                                        </p:attrNameLst>
                                      </p:cBhvr>
                                      <p:to>
                                        <p:strVal val="visible"/>
                                      </p:to>
                                    </p:set>
                                    <p:anim calcmode="lin" valueType="num">
                                      <p:cBhvr additive="base">
                                        <p:cTn id="163" dur="500" fill="hold"/>
                                        <p:tgtEl>
                                          <p:spTgt spid="3082"/>
                                        </p:tgtEl>
                                        <p:attrNameLst>
                                          <p:attrName>ppt_x</p:attrName>
                                        </p:attrNameLst>
                                      </p:cBhvr>
                                      <p:tavLst>
                                        <p:tav tm="0">
                                          <p:val>
                                            <p:strVal val="0-#ppt_w/2"/>
                                          </p:val>
                                        </p:tav>
                                        <p:tav tm="100000">
                                          <p:val>
                                            <p:strVal val="#ppt_x"/>
                                          </p:val>
                                        </p:tav>
                                      </p:tavLst>
                                    </p:anim>
                                    <p:anim calcmode="lin" valueType="num">
                                      <p:cBhvr additive="base">
                                        <p:cTn id="164" dur="500" fill="hold"/>
                                        <p:tgtEl>
                                          <p:spTgt spid="3082"/>
                                        </p:tgtEl>
                                        <p:attrNameLst>
                                          <p:attrName>ppt_y</p:attrName>
                                        </p:attrNameLst>
                                      </p:cBhvr>
                                      <p:tavLst>
                                        <p:tav tm="0">
                                          <p:val>
                                            <p:strVal val="#ppt_y"/>
                                          </p:val>
                                        </p:tav>
                                        <p:tav tm="100000">
                                          <p:val>
                                            <p:strVal val="#ppt_y"/>
                                          </p:val>
                                        </p:tav>
                                      </p:tavLst>
                                    </p:anim>
                                  </p:childTnLst>
                                </p:cTn>
                              </p:par>
                            </p:childTnLst>
                          </p:cTn>
                        </p:par>
                      </p:childTnLst>
                    </p:cTn>
                  </p:par>
                  <p:par>
                    <p:cTn id="165" fill="hold">
                      <p:stCondLst>
                        <p:cond delay="indefinite"/>
                      </p:stCondLst>
                      <p:childTnLst>
                        <p:par>
                          <p:cTn id="166" fill="hold">
                            <p:stCondLst>
                              <p:cond delay="0"/>
                            </p:stCondLst>
                            <p:childTnLst>
                              <p:par>
                                <p:cTn id="167" presetID="2" presetClass="entr" presetSubtype="8" fill="hold" nodeType="clickEffect">
                                  <p:stCondLst>
                                    <p:cond delay="0"/>
                                  </p:stCondLst>
                                  <p:childTnLst>
                                    <p:set>
                                      <p:cBhvr>
                                        <p:cTn id="168" dur="1" fill="hold">
                                          <p:stCondLst>
                                            <p:cond delay="0"/>
                                          </p:stCondLst>
                                        </p:cTn>
                                        <p:tgtEl>
                                          <p:spTgt spid="3076"/>
                                        </p:tgtEl>
                                        <p:attrNameLst>
                                          <p:attrName>style.visibility</p:attrName>
                                        </p:attrNameLst>
                                      </p:cBhvr>
                                      <p:to>
                                        <p:strVal val="visible"/>
                                      </p:to>
                                    </p:set>
                                    <p:anim calcmode="lin" valueType="num">
                                      <p:cBhvr additive="base">
                                        <p:cTn id="169" dur="500" fill="hold"/>
                                        <p:tgtEl>
                                          <p:spTgt spid="3076"/>
                                        </p:tgtEl>
                                        <p:attrNameLst>
                                          <p:attrName>ppt_x</p:attrName>
                                        </p:attrNameLst>
                                      </p:cBhvr>
                                      <p:tavLst>
                                        <p:tav tm="0">
                                          <p:val>
                                            <p:strVal val="0-#ppt_w/2"/>
                                          </p:val>
                                        </p:tav>
                                        <p:tav tm="100000">
                                          <p:val>
                                            <p:strVal val="#ppt_x"/>
                                          </p:val>
                                        </p:tav>
                                      </p:tavLst>
                                    </p:anim>
                                    <p:anim calcmode="lin" valueType="num">
                                      <p:cBhvr additive="base">
                                        <p:cTn id="170" dur="500" fill="hold"/>
                                        <p:tgtEl>
                                          <p:spTgt spid="307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004048" y="2276872"/>
            <a:ext cx="2880000" cy="338554"/>
          </a:xfrm>
          <a:prstGeom prst="rect">
            <a:avLst/>
          </a:prstGeom>
          <a:ln>
            <a:solidFill>
              <a:srgbClr val="000099"/>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GB" sz="1600" b="1" dirty="0" err="1">
                <a:solidFill>
                  <a:srgbClr val="000099"/>
                </a:solidFill>
                <a:latin typeface="+mj-lt"/>
              </a:rPr>
              <a:t>Styl</a:t>
            </a:r>
            <a:r>
              <a:rPr lang="en-GB" sz="1600" b="1" dirty="0">
                <a:solidFill>
                  <a:srgbClr val="000099"/>
                </a:solidFill>
                <a:latin typeface="+mj-lt"/>
              </a:rPr>
              <a:t> </a:t>
            </a:r>
            <a:r>
              <a:rPr lang="en-GB" sz="1600" b="1" dirty="0" err="1">
                <a:solidFill>
                  <a:srgbClr val="000099"/>
                </a:solidFill>
                <a:latin typeface="+mj-lt"/>
              </a:rPr>
              <a:t>klasyczny</a:t>
            </a:r>
            <a:endParaRPr lang="en-GB" sz="1600" b="1" dirty="0">
              <a:solidFill>
                <a:srgbClr val="000099"/>
              </a:solidFill>
              <a:latin typeface="+mj-lt"/>
            </a:endParaRPr>
          </a:p>
        </p:txBody>
      </p:sp>
      <p:sp>
        <p:nvSpPr>
          <p:cNvPr id="20" name="Content Placeholder 19"/>
          <p:cNvSpPr txBox="1">
            <a:spLocks noGrp="1"/>
          </p:cNvSpPr>
          <p:nvPr>
            <p:ph idx="1"/>
          </p:nvPr>
        </p:nvSpPr>
        <p:spPr>
          <a:xfrm>
            <a:off x="4954880" y="4132162"/>
            <a:ext cx="2880000" cy="338554"/>
          </a:xfrm>
          <a:prstGeom prst="rect">
            <a:avLst/>
          </a:prstGeom>
          <a:ln>
            <a:solidFill>
              <a:srgbClr val="000099"/>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marL="0" indent="0" algn="ctr">
              <a:buNone/>
            </a:pPr>
            <a:r>
              <a:rPr lang="en-GB" sz="1600" b="1" dirty="0" err="1">
                <a:solidFill>
                  <a:srgbClr val="000099"/>
                </a:solidFill>
                <a:latin typeface="+mj-lt"/>
              </a:rPr>
              <a:t>Styl</a:t>
            </a:r>
            <a:r>
              <a:rPr lang="en-GB" sz="1600" b="1" dirty="0">
                <a:solidFill>
                  <a:srgbClr val="000099"/>
                </a:solidFill>
                <a:latin typeface="+mj-lt"/>
              </a:rPr>
              <a:t> </a:t>
            </a:r>
            <a:r>
              <a:rPr lang="en-GB" sz="1600" b="1" dirty="0" err="1" smtClean="0">
                <a:solidFill>
                  <a:srgbClr val="000099"/>
                </a:solidFill>
                <a:latin typeface="+mj-lt"/>
              </a:rPr>
              <a:t>romański</a:t>
            </a:r>
            <a:endParaRPr lang="en-GB" sz="1600" b="1" dirty="0">
              <a:solidFill>
                <a:srgbClr val="000099"/>
              </a:solidFill>
              <a:latin typeface="+mj-lt"/>
            </a:endParaRPr>
          </a:p>
        </p:txBody>
      </p:sp>
      <p:sp>
        <p:nvSpPr>
          <p:cNvPr id="23" name="Content Placeholder 19"/>
          <p:cNvSpPr txBox="1">
            <a:spLocks/>
          </p:cNvSpPr>
          <p:nvPr/>
        </p:nvSpPr>
        <p:spPr>
          <a:xfrm>
            <a:off x="5004048" y="6093296"/>
            <a:ext cx="2880000" cy="338554"/>
          </a:xfrm>
          <a:prstGeom prst="rect">
            <a:avLst/>
          </a:prstGeom>
          <a:ln>
            <a:solidFill>
              <a:srgbClr val="000099"/>
            </a:solidFill>
          </a:ln>
        </p:spPr>
        <p:style>
          <a:lnRef idx="2">
            <a:schemeClr val="accent2"/>
          </a:lnRef>
          <a:fillRef idx="1">
            <a:schemeClr val="lt1"/>
          </a:fillRef>
          <a:effectRef idx="0">
            <a:schemeClr val="accent2"/>
          </a:effectRef>
          <a:fontRef idx="minor">
            <a:schemeClr val="dk1"/>
          </a:fontRef>
        </p:style>
        <p:txBody>
          <a:bodyPr wrap="square" rtlCol="0">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algn="ctr">
              <a:buFontTx/>
              <a:buNone/>
            </a:pPr>
            <a:r>
              <a:rPr lang="en-GB" sz="1600" b="1" kern="0" dirty="0" err="1" smtClean="0">
                <a:solidFill>
                  <a:srgbClr val="000099"/>
                </a:solidFill>
                <a:latin typeface="+mj-lt"/>
              </a:rPr>
              <a:t>Styl</a:t>
            </a:r>
            <a:r>
              <a:rPr lang="en-GB" sz="1600" b="1" kern="0" dirty="0" smtClean="0">
                <a:solidFill>
                  <a:srgbClr val="000099"/>
                </a:solidFill>
                <a:latin typeface="+mj-lt"/>
              </a:rPr>
              <a:t> </a:t>
            </a:r>
            <a:r>
              <a:rPr lang="en-GB" sz="1600" b="1" kern="0" dirty="0" err="1" smtClean="0">
                <a:solidFill>
                  <a:srgbClr val="000099"/>
                </a:solidFill>
                <a:latin typeface="+mj-lt"/>
              </a:rPr>
              <a:t>gotycki</a:t>
            </a:r>
            <a:endParaRPr lang="en-GB" sz="1600" b="1" kern="0" dirty="0">
              <a:solidFill>
                <a:srgbClr val="000099"/>
              </a:solidFill>
              <a:latin typeface="+mj-lt"/>
            </a:endParaRPr>
          </a:p>
        </p:txBody>
      </p:sp>
      <p:pic>
        <p:nvPicPr>
          <p:cNvPr id="3074" name="Picture 2" descr="O:\Kd2\ECB\Beratung\Direct Marketing\Euro 5 und 10 und 20 Euro School ppt\Praese Material\Neu 2015 Freisteller\Seite8_Anna.png"/>
          <p:cNvPicPr>
            <a:picLocks noChangeAspect="1" noChangeArrowheads="1"/>
          </p:cNvPicPr>
          <p:nvPr/>
        </p:nvPicPr>
        <p:blipFill rotWithShape="1">
          <a:blip r:embed="rId3">
            <a:extLst>
              <a:ext uri="{28A0092B-C50C-407E-A947-70E740481C1C}">
                <a14:useLocalDpi xmlns:a14="http://schemas.microsoft.com/office/drawing/2010/main" val="0"/>
              </a:ext>
            </a:extLst>
          </a:blip>
          <a:srcRect t="-2" b="-897"/>
          <a:stretch/>
        </p:blipFill>
        <p:spPr bwMode="auto">
          <a:xfrm>
            <a:off x="32865" y="2263110"/>
            <a:ext cx="2450903" cy="4622274"/>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1" name="Text Box 3"/>
          <p:cNvSpPr txBox="1">
            <a:spLocks noChangeArrowheads="1"/>
          </p:cNvSpPr>
          <p:nvPr/>
        </p:nvSpPr>
        <p:spPr bwMode="auto">
          <a:xfrm>
            <a:off x="0" y="180000"/>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fr-FR" altLang="de-DE" sz="4000" b="1" dirty="0">
                <a:solidFill>
                  <a:srgbClr val="000099"/>
                </a:solidFill>
                <a:latin typeface="+mj-lt"/>
              </a:rPr>
              <a:t> </a:t>
            </a:r>
            <a:r>
              <a:rPr lang="fr-FR" altLang="de-DE" sz="4000" b="1" dirty="0" err="1">
                <a:solidFill>
                  <a:srgbClr val="000099"/>
                </a:solidFill>
                <a:latin typeface="+mj-lt"/>
              </a:rPr>
              <a:t>Banknoty</a:t>
            </a:r>
            <a:r>
              <a:rPr lang="fr-FR" altLang="de-DE" sz="4000" b="1" dirty="0">
                <a:solidFill>
                  <a:srgbClr val="000099"/>
                </a:solidFill>
                <a:latin typeface="+mj-lt"/>
              </a:rPr>
              <a:t> euro </a:t>
            </a:r>
          </a:p>
        </p:txBody>
      </p:sp>
      <p:pic>
        <p:nvPicPr>
          <p:cNvPr id="22" name="Picture 4" descr="O:\Kd2\ECB\Beratung\Direct Marketing\Euro 5 und 10 und 20 Euro School ppt\Praese Material\Neu 2015 Freisteller\Sprechblas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1040735">
            <a:off x="1483596" y="1082299"/>
            <a:ext cx="2850992" cy="2274852"/>
          </a:xfrm>
          <a:prstGeom prst="rect">
            <a:avLst/>
          </a:prstGeom>
          <a:noFill/>
          <a:effectLst>
            <a:outerShdw blurRad="50800" dist="38100" dir="16200000"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4" name="Rectangle 12"/>
          <p:cNvSpPr/>
          <p:nvPr/>
        </p:nvSpPr>
        <p:spPr>
          <a:xfrm>
            <a:off x="1703754" y="1456398"/>
            <a:ext cx="2161552" cy="1089529"/>
          </a:xfrm>
          <a:prstGeom prst="rect">
            <a:avLst/>
          </a:prstGeom>
        </p:spPr>
        <p:txBody>
          <a:bodyPr wrap="square">
            <a:spAutoFit/>
          </a:bodyPr>
          <a:lstStyle/>
          <a:p>
            <a:pPr lvl="1" algn="ctr">
              <a:lnSpc>
                <a:spcPct val="90000"/>
              </a:lnSpc>
              <a:buClr>
                <a:srgbClr val="FF9900"/>
              </a:buClr>
              <a:buSzPct val="205000"/>
            </a:pPr>
            <a:r>
              <a:rPr lang="pl-PL" altLang="de-DE" b="1" dirty="0" smtClean="0">
                <a:solidFill>
                  <a:srgbClr val="000099"/>
                </a:solidFill>
                <a:latin typeface="+mj-lt"/>
              </a:rPr>
              <a:t>Przedstawiają style architektury europejskiej </a:t>
            </a:r>
            <a:endParaRPr lang="pl-PL" altLang="de-DE" b="1" dirty="0">
              <a:solidFill>
                <a:srgbClr val="000099"/>
              </a:solidFill>
              <a:latin typeface="+mj-lt"/>
            </a:endParaRPr>
          </a:p>
        </p:txBody>
      </p:sp>
      <p:pic>
        <p:nvPicPr>
          <p:cNvPr id="3" name="Picture 2" descr="O:\Kd2\ECB\Beratung\Direct Marketing\Euro 5 und 10 und 20 Euro School ppt\Praese Material\Bills jpegs\ECB_5_euro_Banknote_Specimen_Front_anderer Holo_RGB_72dpi.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542055" y="1052736"/>
            <a:ext cx="2118177" cy="1080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2051" name="Picture 3" descr="O:\Kd2\ECB\Beratung\Direct Marketing\Euro 5 und 10 und 20 Euro School ppt\Praese Material\Bills jpegs\ECB_10euro_Banknote_front_Specimen_RGB_72dpi.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455864" y="2853064"/>
            <a:ext cx="2204368" cy="1152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4" name="Picture 4" descr="O:\Kd2\ECB\Beratung\Direct Marketing\Euro 5 und 10 und 20 Euro School ppt\Praese Material\Bills jpegs\ECB_20euro_Full Banknote_front_5777_Specimen.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321804" y="4689280"/>
            <a:ext cx="2338428" cy="1260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26" name="Picture 2" descr="C:\Users\User\Desktop\Bilder_Istock_2608\iStock_000020452645_Large.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344073" y="4689280"/>
            <a:ext cx="972343" cy="1296001"/>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27" name="Picture 3" descr="C:\Users\User\Desktop\Bilder_Istock_2608\iStock_000005382046_Large.jpg"/>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7625" t="6103" r="5173" b="13897"/>
          <a:stretch/>
        </p:blipFill>
        <p:spPr bwMode="auto">
          <a:xfrm>
            <a:off x="7340259" y="2853064"/>
            <a:ext cx="976157" cy="1152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28" name="Picture 4" descr="C:\Users\User\Desktop\Bilder_Istock_2608\iStock_000052648354_Full.jpg"/>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l="40947" r="6208" b="15442"/>
          <a:stretch/>
        </p:blipFill>
        <p:spPr bwMode="auto">
          <a:xfrm>
            <a:off x="7285394" y="1052736"/>
            <a:ext cx="1031022" cy="1099849"/>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sp>
        <p:nvSpPr>
          <p:cNvPr id="17"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rPr>
              <a:pPr>
                <a:defRPr/>
              </a:pPr>
              <a:t>3</a:t>
            </a:fld>
            <a:endParaRPr lang="fr-FR" dirty="0">
              <a:solidFill>
                <a:srgbClr val="000099"/>
              </a:solidFill>
            </a:endParaRPr>
          </a:p>
        </p:txBody>
      </p:sp>
    </p:spTree>
    <p:extLst>
      <p:ext uri="{BB962C8B-B14F-4D97-AF65-F5344CB8AC3E}">
        <p14:creationId xmlns:p14="http://schemas.microsoft.com/office/powerpoint/2010/main" val="579335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8"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nodeType="clickEffect">
                                  <p:stCondLst>
                                    <p:cond delay="0"/>
                                  </p:stCondLst>
                                  <p:childTnLst>
                                    <p:set>
                                      <p:cBhvr>
                                        <p:cTn id="20" dur="1" fill="hold">
                                          <p:stCondLst>
                                            <p:cond delay="0"/>
                                          </p:stCondLst>
                                        </p:cTn>
                                        <p:tgtEl>
                                          <p:spTgt spid="2051"/>
                                        </p:tgtEl>
                                        <p:attrNameLst>
                                          <p:attrName>style.visibility</p:attrName>
                                        </p:attrNameLst>
                                      </p:cBhvr>
                                      <p:to>
                                        <p:strVal val="visible"/>
                                      </p:to>
                                    </p:set>
                                    <p:anim calcmode="lin" valueType="num">
                                      <p:cBhvr additive="base">
                                        <p:cTn id="21" dur="500" fill="hold"/>
                                        <p:tgtEl>
                                          <p:spTgt spid="2051"/>
                                        </p:tgtEl>
                                        <p:attrNameLst>
                                          <p:attrName>ppt_x</p:attrName>
                                        </p:attrNameLst>
                                      </p:cBhvr>
                                      <p:tavLst>
                                        <p:tav tm="0">
                                          <p:val>
                                            <p:strVal val="0-#ppt_w/2"/>
                                          </p:val>
                                        </p:tav>
                                        <p:tav tm="100000">
                                          <p:val>
                                            <p:strVal val="#ppt_x"/>
                                          </p:val>
                                        </p:tav>
                                      </p:tavLst>
                                    </p:anim>
                                    <p:anim calcmode="lin" valueType="num">
                                      <p:cBhvr additive="base">
                                        <p:cTn id="22" dur="500" fill="hold"/>
                                        <p:tgtEl>
                                          <p:spTgt spid="2051"/>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0-#ppt_w/2"/>
                                          </p:val>
                                        </p:tav>
                                        <p:tav tm="100000">
                                          <p:val>
                                            <p:strVal val="#ppt_x"/>
                                          </p:val>
                                        </p:tav>
                                      </p:tavLst>
                                    </p:anim>
                                    <p:anim calcmode="lin" valueType="num">
                                      <p:cBhvr additive="base">
                                        <p:cTn id="32" dur="500" fill="hold"/>
                                        <p:tgtEl>
                                          <p:spTgt spid="4"/>
                                        </p:tgtEl>
                                        <p:attrNameLst>
                                          <p:attrName>ppt_y</p:attrName>
                                        </p:attrNameLst>
                                      </p:cBhvr>
                                      <p:tavLst>
                                        <p:tav tm="0">
                                          <p:val>
                                            <p:strVal val="#ppt_y"/>
                                          </p:val>
                                        </p:tav>
                                        <p:tav tm="100000">
                                          <p:val>
                                            <p:strVal val="#ppt_y"/>
                                          </p:val>
                                        </p:tav>
                                      </p:tavLst>
                                    </p:anim>
                                  </p:childTnLst>
                                </p:cTn>
                              </p:par>
                            </p:childTnLst>
                          </p:cTn>
                        </p:par>
                        <p:par>
                          <p:cTn id="33" fill="hold">
                            <p:stCondLst>
                              <p:cond delay="500"/>
                            </p:stCondLst>
                            <p:childTnLst>
                              <p:par>
                                <p:cTn id="34" presetID="2" presetClass="entr" presetSubtype="4" fill="hold" grpId="0" nodeType="afterEffect">
                                  <p:stCondLst>
                                    <p:cond delay="0"/>
                                  </p:stCondLst>
                                  <p:childTnLst>
                                    <p:set>
                                      <p:cBhvr>
                                        <p:cTn id="35" dur="1" fill="hold">
                                          <p:stCondLst>
                                            <p:cond delay="0"/>
                                          </p:stCondLst>
                                        </p:cTn>
                                        <p:tgtEl>
                                          <p:spTgt spid="20">
                                            <p:bg/>
                                          </p:spTgt>
                                        </p:tgtEl>
                                        <p:attrNameLst>
                                          <p:attrName>style.visibility</p:attrName>
                                        </p:attrNameLst>
                                      </p:cBhvr>
                                      <p:to>
                                        <p:strVal val="visible"/>
                                      </p:to>
                                    </p:set>
                                    <p:anim calcmode="lin" valueType="num">
                                      <p:cBhvr additive="base">
                                        <p:cTn id="36" dur="500" fill="hold"/>
                                        <p:tgtEl>
                                          <p:spTgt spid="20">
                                            <p:bg/>
                                          </p:spTgt>
                                        </p:tgtEl>
                                        <p:attrNameLst>
                                          <p:attrName>ppt_x</p:attrName>
                                        </p:attrNameLst>
                                      </p:cBhvr>
                                      <p:tavLst>
                                        <p:tav tm="0">
                                          <p:val>
                                            <p:strVal val="#ppt_x"/>
                                          </p:val>
                                        </p:tav>
                                        <p:tav tm="100000">
                                          <p:val>
                                            <p:strVal val="#ppt_x"/>
                                          </p:val>
                                        </p:tav>
                                      </p:tavLst>
                                    </p:anim>
                                    <p:anim calcmode="lin" valueType="num">
                                      <p:cBhvr additive="base">
                                        <p:cTn id="37" dur="500" fill="hold"/>
                                        <p:tgtEl>
                                          <p:spTgt spid="20">
                                            <p:bg/>
                                          </p:spTgt>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20">
                                            <p:txEl>
                                              <p:pRg st="0" end="0"/>
                                            </p:txEl>
                                          </p:spTgt>
                                        </p:tgtEl>
                                        <p:attrNameLst>
                                          <p:attrName>style.visibility</p:attrName>
                                        </p:attrNameLst>
                                      </p:cBhvr>
                                      <p:to>
                                        <p:strVal val="visible"/>
                                      </p:to>
                                    </p:set>
                                    <p:anim calcmode="lin" valueType="num">
                                      <p:cBhvr additive="base">
                                        <p:cTn id="40" dur="500" fill="hold"/>
                                        <p:tgtEl>
                                          <p:spTgt spid="20">
                                            <p:txEl>
                                              <p:pRg st="0" end="0"/>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20">
                                            <p:txEl>
                                              <p:pRg st="0" end="0"/>
                                            </p:txEl>
                                          </p:spTgt>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2"/>
                                        </p:tgtEl>
                                        <p:attrNameLst>
                                          <p:attrName>style.visibility</p:attrName>
                                        </p:attrNameLst>
                                      </p:cBhvr>
                                      <p:to>
                                        <p:strVal val="visible"/>
                                      </p:to>
                                    </p:set>
                                    <p:anim calcmode="lin" valueType="num">
                                      <p:cBhvr additive="base">
                                        <p:cTn id="44" dur="500" fill="hold"/>
                                        <p:tgtEl>
                                          <p:spTgt spid="2"/>
                                        </p:tgtEl>
                                        <p:attrNameLst>
                                          <p:attrName>ppt_x</p:attrName>
                                        </p:attrNameLst>
                                      </p:cBhvr>
                                      <p:tavLst>
                                        <p:tav tm="0">
                                          <p:val>
                                            <p:strVal val="#ppt_x"/>
                                          </p:val>
                                        </p:tav>
                                        <p:tav tm="100000">
                                          <p:val>
                                            <p:strVal val="#ppt_x"/>
                                          </p:val>
                                        </p:tav>
                                      </p:tavLst>
                                    </p:anim>
                                    <p:anim calcmode="lin" valueType="num">
                                      <p:cBhvr additive="base">
                                        <p:cTn id="45" dur="500" fill="hold"/>
                                        <p:tgtEl>
                                          <p:spTgt spid="2"/>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23"/>
                                        </p:tgtEl>
                                        <p:attrNameLst>
                                          <p:attrName>style.visibility</p:attrName>
                                        </p:attrNameLst>
                                      </p:cBhvr>
                                      <p:to>
                                        <p:strVal val="visible"/>
                                      </p:to>
                                    </p:set>
                                    <p:anim calcmode="lin" valueType="num">
                                      <p:cBhvr additive="base">
                                        <p:cTn id="48" dur="500" fill="hold"/>
                                        <p:tgtEl>
                                          <p:spTgt spid="23"/>
                                        </p:tgtEl>
                                        <p:attrNameLst>
                                          <p:attrName>ppt_x</p:attrName>
                                        </p:attrNameLst>
                                      </p:cBhvr>
                                      <p:tavLst>
                                        <p:tav tm="0">
                                          <p:val>
                                            <p:strVal val="#ppt_x"/>
                                          </p:val>
                                        </p:tav>
                                        <p:tav tm="100000">
                                          <p:val>
                                            <p:strVal val="#ppt_x"/>
                                          </p:val>
                                        </p:tav>
                                      </p:tavLst>
                                    </p:anim>
                                    <p:anim calcmode="lin" valueType="num">
                                      <p:cBhvr additive="base">
                                        <p:cTn id="49"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0" grpId="0" uiExpand="1" build="p" animBg="1"/>
      <p:bldP spid="2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descr="O:\Kd2\ECB\Beratung\Direct Marketing\Euro 5 und 10 und 20 Euro School ppt\Praese Material\Neu 2015 Freisteller\Seite2 (2).png"/>
          <p:cNvPicPr>
            <a:picLocks noChangeAspect="1" noChangeArrowheads="1"/>
          </p:cNvPicPr>
          <p:nvPr/>
        </p:nvPicPr>
        <p:blipFill rotWithShape="1">
          <a:blip r:embed="rId3">
            <a:extLst>
              <a:ext uri="{28A0092B-C50C-407E-A947-70E740481C1C}">
                <a14:useLocalDpi xmlns:a14="http://schemas.microsoft.com/office/drawing/2010/main" val="0"/>
              </a:ext>
            </a:extLst>
          </a:blip>
          <a:srcRect t="-1" r="232" b="-2087"/>
          <a:stretch/>
        </p:blipFill>
        <p:spPr bwMode="auto">
          <a:xfrm>
            <a:off x="7092280" y="908720"/>
            <a:ext cx="2048120" cy="4677948"/>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9" name="TextBox 18"/>
          <p:cNvSpPr txBox="1"/>
          <p:nvPr/>
        </p:nvSpPr>
        <p:spPr>
          <a:xfrm>
            <a:off x="1187928" y="3799205"/>
            <a:ext cx="2448000" cy="338554"/>
          </a:xfrm>
          <a:prstGeom prst="rect">
            <a:avLst/>
          </a:prstGeom>
          <a:ln>
            <a:solidFill>
              <a:srgbClr val="000099"/>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GB" sz="1600" b="1" dirty="0" err="1">
                <a:solidFill>
                  <a:srgbClr val="000099"/>
                </a:solidFill>
                <a:latin typeface="+mj-lt"/>
              </a:rPr>
              <a:t>Renesans</a:t>
            </a:r>
            <a:endParaRPr lang="en-GB" sz="1600" b="1" dirty="0">
              <a:solidFill>
                <a:srgbClr val="000099"/>
              </a:solidFill>
              <a:latin typeface="+mj-lt"/>
            </a:endParaRPr>
          </a:p>
        </p:txBody>
      </p:sp>
      <p:sp>
        <p:nvSpPr>
          <p:cNvPr id="20" name="TextBox 19"/>
          <p:cNvSpPr txBox="1"/>
          <p:nvPr/>
        </p:nvSpPr>
        <p:spPr>
          <a:xfrm>
            <a:off x="409269" y="6244777"/>
            <a:ext cx="2448000" cy="338554"/>
          </a:xfrm>
          <a:prstGeom prst="rect">
            <a:avLst/>
          </a:prstGeom>
          <a:ln>
            <a:solidFill>
              <a:srgbClr val="000099"/>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GB" sz="1600" b="1" dirty="0" err="1">
                <a:solidFill>
                  <a:srgbClr val="000099"/>
                </a:solidFill>
                <a:latin typeface="+mj-lt"/>
              </a:rPr>
              <a:t>Barok</a:t>
            </a:r>
            <a:endParaRPr lang="en-GB" sz="1600" b="1" dirty="0">
              <a:solidFill>
                <a:srgbClr val="000099"/>
              </a:solidFill>
              <a:latin typeface="+mj-lt"/>
            </a:endParaRPr>
          </a:p>
        </p:txBody>
      </p:sp>
      <p:sp>
        <p:nvSpPr>
          <p:cNvPr id="21" name="TextBox 20"/>
          <p:cNvSpPr txBox="1"/>
          <p:nvPr/>
        </p:nvSpPr>
        <p:spPr>
          <a:xfrm>
            <a:off x="3233408" y="6246225"/>
            <a:ext cx="2448000" cy="338554"/>
          </a:xfrm>
          <a:prstGeom prst="rect">
            <a:avLst/>
          </a:prstGeom>
          <a:ln>
            <a:solidFill>
              <a:srgbClr val="000099"/>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pl-PL" sz="1600" b="1" dirty="0">
                <a:solidFill>
                  <a:srgbClr val="000099"/>
                </a:solidFill>
                <a:latin typeface="+mj-lt"/>
              </a:rPr>
              <a:t>Stal i szkło </a:t>
            </a:r>
            <a:r>
              <a:rPr lang="pl-PL" sz="1600" b="1" dirty="0" smtClean="0">
                <a:solidFill>
                  <a:srgbClr val="000099"/>
                </a:solidFill>
                <a:latin typeface="+mj-lt"/>
              </a:rPr>
              <a:t>XIX</a:t>
            </a:r>
            <a:r>
              <a:rPr lang="pl-PL" sz="1600" b="1" dirty="0">
                <a:solidFill>
                  <a:srgbClr val="000099"/>
                </a:solidFill>
                <a:latin typeface="+mj-lt"/>
              </a:rPr>
              <a:t> w.</a:t>
            </a:r>
          </a:p>
        </p:txBody>
      </p:sp>
      <p:sp>
        <p:nvSpPr>
          <p:cNvPr id="26" name="TextBox 25"/>
          <p:cNvSpPr txBox="1"/>
          <p:nvPr/>
        </p:nvSpPr>
        <p:spPr>
          <a:xfrm>
            <a:off x="6218659" y="6244777"/>
            <a:ext cx="2376000" cy="338554"/>
          </a:xfrm>
          <a:prstGeom prst="rect">
            <a:avLst/>
          </a:prstGeom>
          <a:ln>
            <a:solidFill>
              <a:srgbClr val="000099"/>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pl-PL" sz="1600" b="1" dirty="0" smtClean="0">
                <a:solidFill>
                  <a:srgbClr val="000099"/>
                </a:solidFill>
                <a:latin typeface="+mj-lt"/>
              </a:rPr>
              <a:t>Architektura</a:t>
            </a:r>
            <a:r>
              <a:rPr lang="en-GB" sz="1600" b="1" dirty="0" smtClean="0">
                <a:solidFill>
                  <a:srgbClr val="000099"/>
                </a:solidFill>
                <a:latin typeface="+mj-lt"/>
              </a:rPr>
              <a:t> </a:t>
            </a:r>
            <a:r>
              <a:rPr lang="en-GB" sz="1600" b="1" dirty="0">
                <a:solidFill>
                  <a:srgbClr val="000099"/>
                </a:solidFill>
                <a:latin typeface="+mj-lt"/>
              </a:rPr>
              <a:t>XX w.</a:t>
            </a:r>
          </a:p>
        </p:txBody>
      </p:sp>
      <p:sp>
        <p:nvSpPr>
          <p:cNvPr id="22" name="Text Box 3"/>
          <p:cNvSpPr txBox="1">
            <a:spLocks noChangeArrowheads="1"/>
          </p:cNvSpPr>
          <p:nvPr/>
        </p:nvSpPr>
        <p:spPr bwMode="auto">
          <a:xfrm>
            <a:off x="0" y="180000"/>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fr-FR" altLang="de-DE" sz="4000" b="1" dirty="0">
                <a:solidFill>
                  <a:srgbClr val="000099"/>
                </a:solidFill>
                <a:latin typeface="+mj-lt"/>
              </a:rPr>
              <a:t> </a:t>
            </a:r>
            <a:r>
              <a:rPr lang="fr-FR" altLang="de-DE" sz="4000" b="1" dirty="0" err="1">
                <a:solidFill>
                  <a:srgbClr val="000099"/>
                </a:solidFill>
                <a:latin typeface="+mj-lt"/>
              </a:rPr>
              <a:t>Banknoty</a:t>
            </a:r>
            <a:r>
              <a:rPr lang="fr-FR" altLang="de-DE" sz="4000" b="1" dirty="0">
                <a:solidFill>
                  <a:srgbClr val="000099"/>
                </a:solidFill>
                <a:latin typeface="+mj-lt"/>
              </a:rPr>
              <a:t> euro </a:t>
            </a:r>
          </a:p>
        </p:txBody>
      </p:sp>
      <p:pic>
        <p:nvPicPr>
          <p:cNvPr id="24" name="Picture 11" descr="E:\Sprechblase Kopi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11960" y="908721"/>
            <a:ext cx="3391067" cy="1152128"/>
          </a:xfrm>
          <a:prstGeom prst="rect">
            <a:avLst/>
          </a:prstGeom>
          <a:noFill/>
          <a:ln>
            <a:noFill/>
          </a:ln>
          <a:effectLst>
            <a:outerShdw blurRad="50800" dist="38100" dir="16200000"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hteck 7"/>
          <p:cNvSpPr/>
          <p:nvPr/>
        </p:nvSpPr>
        <p:spPr>
          <a:xfrm>
            <a:off x="4499992" y="1137518"/>
            <a:ext cx="2583373" cy="646331"/>
          </a:xfrm>
          <a:prstGeom prst="rect">
            <a:avLst/>
          </a:prstGeom>
        </p:spPr>
        <p:txBody>
          <a:bodyPr wrap="square">
            <a:spAutoFit/>
          </a:bodyPr>
          <a:lstStyle/>
          <a:p>
            <a:pPr algn="ctr"/>
            <a:r>
              <a:rPr lang="pl-PL" b="1" dirty="0" smtClean="0">
                <a:solidFill>
                  <a:srgbClr val="000099"/>
                </a:solidFill>
                <a:latin typeface="+mj-lt"/>
              </a:rPr>
              <a:t>Ukazują okna i bramy oraz mosty </a:t>
            </a:r>
            <a:endParaRPr lang="pl-PL" b="1" dirty="0">
              <a:solidFill>
                <a:srgbClr val="000099"/>
              </a:solidFill>
              <a:latin typeface="+mj-lt"/>
            </a:endParaRPr>
          </a:p>
        </p:txBody>
      </p:sp>
      <p:pic>
        <p:nvPicPr>
          <p:cNvPr id="3075" name="Picture 3" descr="O:\Kd2\ECB\Beratung\Direct Marketing\Euro 5 und 10 und 20 Euro School ppt\Praese Material\Bills jpegs\50euro_fr_ES1_Specimen_RGB_72dpi.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0763" y="2029642"/>
            <a:ext cx="2917326" cy="1601669"/>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3076" name="Picture 4" descr="O:\Kd2\ECB\Beratung\Direct Marketing\Euro 5 und 10 und 20 Euro School ppt\Praese Material\Bills jpegs\100euro_fr_ES1_Specimen_RGB_72dpi.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0763" y="4668154"/>
            <a:ext cx="2595053" cy="1440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3077" name="Picture 5" descr="O:\Kd2\ECB\Beratung\Direct Marketing\Euro 5 und 10 und 20 Euro School ppt\Praese Material\Bills jpegs\200euro_fr_ES1_Specimen_RGB_72dpi.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117769" y="4668154"/>
            <a:ext cx="2692174" cy="1440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3078" name="Picture 6" descr="O:\Kd2\ECB\Beratung\Direct Marketing\Euro 5 und 10 und 20 Euro School ppt\Praese Material\Bills jpegs\500euro_fr_ES1_Specimen_RGB_72dpi.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012160" y="4668154"/>
            <a:ext cx="2813793" cy="1440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1026" name="Picture 2" descr="C:\Users\User\Desktop\Bilder_Istock_2608\iStock_000020952948_Large.jpg"/>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t="15498"/>
          <a:stretch/>
        </p:blipFill>
        <p:spPr bwMode="auto">
          <a:xfrm>
            <a:off x="3600894" y="2043354"/>
            <a:ext cx="1264782" cy="1601669"/>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sp>
        <p:nvSpPr>
          <p:cNvPr id="18"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rPr>
              <a:pPr>
                <a:defRPr/>
              </a:pPr>
              <a:t>4</a:t>
            </a:fld>
            <a:endParaRPr lang="fr-FR" dirty="0">
              <a:solidFill>
                <a:srgbClr val="000099"/>
              </a:solidFill>
            </a:endParaRPr>
          </a:p>
        </p:txBody>
      </p:sp>
    </p:spTree>
    <p:extLst>
      <p:ext uri="{BB962C8B-B14F-4D97-AF65-F5344CB8AC3E}">
        <p14:creationId xmlns:p14="http://schemas.microsoft.com/office/powerpoint/2010/main" val="5239231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8" fill="hold" nodeType="clickEffect">
                                  <p:stCondLst>
                                    <p:cond delay="0"/>
                                  </p:stCondLst>
                                  <p:childTnLst>
                                    <p:set>
                                      <p:cBhvr>
                                        <p:cTn id="10" dur="1" fill="hold">
                                          <p:stCondLst>
                                            <p:cond delay="0"/>
                                          </p:stCondLst>
                                        </p:cTn>
                                        <p:tgtEl>
                                          <p:spTgt spid="3075"/>
                                        </p:tgtEl>
                                        <p:attrNameLst>
                                          <p:attrName>style.visibility</p:attrName>
                                        </p:attrNameLst>
                                      </p:cBhvr>
                                      <p:to>
                                        <p:strVal val="visible"/>
                                      </p:to>
                                    </p:set>
                                    <p:anim calcmode="lin" valueType="num">
                                      <p:cBhvr additive="base">
                                        <p:cTn id="11" dur="500" fill="hold"/>
                                        <p:tgtEl>
                                          <p:spTgt spid="3075"/>
                                        </p:tgtEl>
                                        <p:attrNameLst>
                                          <p:attrName>ppt_x</p:attrName>
                                        </p:attrNameLst>
                                      </p:cBhvr>
                                      <p:tavLst>
                                        <p:tav tm="0">
                                          <p:val>
                                            <p:strVal val="0-#ppt_w/2"/>
                                          </p:val>
                                        </p:tav>
                                        <p:tav tm="100000">
                                          <p:val>
                                            <p:strVal val="#ppt_x"/>
                                          </p:val>
                                        </p:tav>
                                      </p:tavLst>
                                    </p:anim>
                                    <p:anim calcmode="lin" valueType="num">
                                      <p:cBhvr additive="base">
                                        <p:cTn id="12" dur="500" fill="hold"/>
                                        <p:tgtEl>
                                          <p:spTgt spid="3075"/>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500" fill="hold"/>
                                        <p:tgtEl>
                                          <p:spTgt spid="19"/>
                                        </p:tgtEl>
                                        <p:attrNameLst>
                                          <p:attrName>ppt_x</p:attrName>
                                        </p:attrNameLst>
                                      </p:cBhvr>
                                      <p:tavLst>
                                        <p:tav tm="0">
                                          <p:val>
                                            <p:strVal val="#ppt_x"/>
                                          </p:val>
                                        </p:tav>
                                        <p:tav tm="100000">
                                          <p:val>
                                            <p:strVal val="#ppt_x"/>
                                          </p:val>
                                        </p:tav>
                                      </p:tavLst>
                                    </p:anim>
                                    <p:anim calcmode="lin" valueType="num">
                                      <p:cBhvr additive="base">
                                        <p:cTn id="1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076"/>
                                        </p:tgtEl>
                                        <p:attrNameLst>
                                          <p:attrName>style.visibility</p:attrName>
                                        </p:attrNameLst>
                                      </p:cBhvr>
                                      <p:to>
                                        <p:strVal val="visible"/>
                                      </p:to>
                                    </p:set>
                                    <p:anim calcmode="lin" valueType="num">
                                      <p:cBhvr additive="base">
                                        <p:cTn id="23" dur="500" fill="hold"/>
                                        <p:tgtEl>
                                          <p:spTgt spid="3076"/>
                                        </p:tgtEl>
                                        <p:attrNameLst>
                                          <p:attrName>ppt_x</p:attrName>
                                        </p:attrNameLst>
                                      </p:cBhvr>
                                      <p:tavLst>
                                        <p:tav tm="0">
                                          <p:val>
                                            <p:strVal val="#ppt_x"/>
                                          </p:val>
                                        </p:tav>
                                        <p:tav tm="100000">
                                          <p:val>
                                            <p:strVal val="#ppt_x"/>
                                          </p:val>
                                        </p:tav>
                                      </p:tavLst>
                                    </p:anim>
                                    <p:anim calcmode="lin" valueType="num">
                                      <p:cBhvr additive="base">
                                        <p:cTn id="24" dur="500" fill="hold"/>
                                        <p:tgtEl>
                                          <p:spTgt spid="3076"/>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077"/>
                                        </p:tgtEl>
                                        <p:attrNameLst>
                                          <p:attrName>style.visibility</p:attrName>
                                        </p:attrNameLst>
                                      </p:cBhvr>
                                      <p:to>
                                        <p:strVal val="visible"/>
                                      </p:to>
                                    </p:set>
                                    <p:anim calcmode="lin" valueType="num">
                                      <p:cBhvr additive="base">
                                        <p:cTn id="27" dur="500" fill="hold"/>
                                        <p:tgtEl>
                                          <p:spTgt spid="3077"/>
                                        </p:tgtEl>
                                        <p:attrNameLst>
                                          <p:attrName>ppt_x</p:attrName>
                                        </p:attrNameLst>
                                      </p:cBhvr>
                                      <p:tavLst>
                                        <p:tav tm="0">
                                          <p:val>
                                            <p:strVal val="#ppt_x"/>
                                          </p:val>
                                        </p:tav>
                                        <p:tav tm="100000">
                                          <p:val>
                                            <p:strVal val="#ppt_x"/>
                                          </p:val>
                                        </p:tav>
                                      </p:tavLst>
                                    </p:anim>
                                    <p:anim calcmode="lin" valueType="num">
                                      <p:cBhvr additive="base">
                                        <p:cTn id="28" dur="500" fill="hold"/>
                                        <p:tgtEl>
                                          <p:spTgt spid="3077"/>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078"/>
                                        </p:tgtEl>
                                        <p:attrNameLst>
                                          <p:attrName>style.visibility</p:attrName>
                                        </p:attrNameLst>
                                      </p:cBhvr>
                                      <p:to>
                                        <p:strVal val="visible"/>
                                      </p:to>
                                    </p:set>
                                    <p:anim calcmode="lin" valueType="num">
                                      <p:cBhvr additive="base">
                                        <p:cTn id="31" dur="500" fill="hold"/>
                                        <p:tgtEl>
                                          <p:spTgt spid="3078"/>
                                        </p:tgtEl>
                                        <p:attrNameLst>
                                          <p:attrName>ppt_x</p:attrName>
                                        </p:attrNameLst>
                                      </p:cBhvr>
                                      <p:tavLst>
                                        <p:tav tm="0">
                                          <p:val>
                                            <p:strVal val="#ppt_x"/>
                                          </p:val>
                                        </p:tav>
                                        <p:tav tm="100000">
                                          <p:val>
                                            <p:strVal val="#ppt_x"/>
                                          </p:val>
                                        </p:tav>
                                      </p:tavLst>
                                    </p:anim>
                                    <p:anim calcmode="lin" valueType="num">
                                      <p:cBhvr additive="base">
                                        <p:cTn id="32" dur="500" fill="hold"/>
                                        <p:tgtEl>
                                          <p:spTgt spid="307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ppt_x"/>
                                          </p:val>
                                        </p:tav>
                                        <p:tav tm="100000">
                                          <p:val>
                                            <p:strVal val="#ppt_x"/>
                                          </p:val>
                                        </p:tav>
                                      </p:tavLst>
                                    </p:anim>
                                    <p:anim calcmode="lin" valueType="num">
                                      <p:cBhvr additive="base">
                                        <p:cTn id="3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additive="base">
                                        <p:cTn id="43" dur="500" fill="hold"/>
                                        <p:tgtEl>
                                          <p:spTgt spid="21"/>
                                        </p:tgtEl>
                                        <p:attrNameLst>
                                          <p:attrName>ppt_x</p:attrName>
                                        </p:attrNameLst>
                                      </p:cBhvr>
                                      <p:tavLst>
                                        <p:tav tm="0">
                                          <p:val>
                                            <p:strVal val="#ppt_x"/>
                                          </p:val>
                                        </p:tav>
                                        <p:tav tm="100000">
                                          <p:val>
                                            <p:strVal val="#ppt_x"/>
                                          </p:val>
                                        </p:tav>
                                      </p:tavLst>
                                    </p:anim>
                                    <p:anim calcmode="lin" valueType="num">
                                      <p:cBhvr additive="base">
                                        <p:cTn id="4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6"/>
                                        </p:tgtEl>
                                        <p:attrNameLst>
                                          <p:attrName>style.visibility</p:attrName>
                                        </p:attrNameLst>
                                      </p:cBhvr>
                                      <p:to>
                                        <p:strVal val="visible"/>
                                      </p:to>
                                    </p:set>
                                    <p:anim calcmode="lin" valueType="num">
                                      <p:cBhvr additive="base">
                                        <p:cTn id="49" dur="500" fill="hold"/>
                                        <p:tgtEl>
                                          <p:spTgt spid="26"/>
                                        </p:tgtEl>
                                        <p:attrNameLst>
                                          <p:attrName>ppt_x</p:attrName>
                                        </p:attrNameLst>
                                      </p:cBhvr>
                                      <p:tavLst>
                                        <p:tav tm="0">
                                          <p:val>
                                            <p:strVal val="#ppt_x"/>
                                          </p:val>
                                        </p:tav>
                                        <p:tav tm="100000">
                                          <p:val>
                                            <p:strVal val="#ppt_x"/>
                                          </p:val>
                                        </p:tav>
                                      </p:tavLst>
                                    </p:anim>
                                    <p:anim calcmode="lin" valueType="num">
                                      <p:cBhvr additive="base">
                                        <p:cTn id="50"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6"/>
          <p:cNvSpPr txBox="1">
            <a:spLocks noChangeArrowheads="1"/>
          </p:cNvSpPr>
          <p:nvPr/>
        </p:nvSpPr>
        <p:spPr bwMode="auto">
          <a:xfrm>
            <a:off x="1476024" y="3977999"/>
            <a:ext cx="3312000" cy="979200"/>
          </a:xfrm>
          <a:prstGeom prst="rect">
            <a:avLst/>
          </a:prstGeom>
          <a:ln/>
          <a:extLst/>
        </p:spPr>
        <p:style>
          <a:lnRef idx="2">
            <a:schemeClr val="accent2"/>
          </a:lnRef>
          <a:fillRef idx="1">
            <a:schemeClr val="lt1"/>
          </a:fillRef>
          <a:effectRef idx="0">
            <a:schemeClr val="accent2"/>
          </a:effectRef>
          <a:fontRef idx="minor">
            <a:schemeClr val="dk1"/>
          </a:fontRef>
        </p:style>
        <p:txBody>
          <a:bodyPr wrap="square" anchor="ctr" anchorCtr="0">
            <a:noAutofit/>
          </a:bodyPr>
          <a:lstStyle>
            <a:lvl1pPr eaLnBrk="0" hangingPunct="0">
              <a:defRPr>
                <a:solidFill>
                  <a:schemeClr val="tx1"/>
                </a:solidFill>
                <a:latin typeface="Arial" charset="0"/>
              </a:defRPr>
            </a:lvl1pPr>
            <a:lvl2pPr marL="381000" indent="-19050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indent="-200025" algn="ctr">
              <a:lnSpc>
                <a:spcPct val="90000"/>
              </a:lnSpc>
              <a:buClr>
                <a:srgbClr val="FF9900"/>
              </a:buClr>
              <a:buSzPct val="205000"/>
            </a:pPr>
            <a:r>
              <a:rPr lang="pl-PL" sz="1600" b="1" dirty="0">
                <a:solidFill>
                  <a:srgbClr val="000099"/>
                </a:solidFill>
                <a:latin typeface="+mj-lt"/>
              </a:rPr>
              <a:t>Mosty symbolizują porozumienie pomiędzy narodami Europy oraz między Europą a resztą świata</a:t>
            </a:r>
          </a:p>
        </p:txBody>
      </p:sp>
      <p:grpSp>
        <p:nvGrpSpPr>
          <p:cNvPr id="3" name="Gruppieren 2"/>
          <p:cNvGrpSpPr/>
          <p:nvPr/>
        </p:nvGrpSpPr>
        <p:grpSpPr>
          <a:xfrm>
            <a:off x="5652488" y="1412776"/>
            <a:ext cx="3312000" cy="979200"/>
            <a:chOff x="5436096" y="1412776"/>
            <a:chExt cx="3312000" cy="979200"/>
          </a:xfrm>
        </p:grpSpPr>
        <p:sp>
          <p:nvSpPr>
            <p:cNvPr id="23" name="Text Box 21"/>
            <p:cNvSpPr txBox="1">
              <a:spLocks noChangeArrowheads="1"/>
            </p:cNvSpPr>
            <p:nvPr/>
          </p:nvSpPr>
          <p:spPr bwMode="auto">
            <a:xfrm>
              <a:off x="5436096" y="1412776"/>
              <a:ext cx="3312000" cy="979200"/>
            </a:xfrm>
            <a:prstGeom prst="rect">
              <a:avLst/>
            </a:prstGeom>
            <a:ln/>
            <a:extLst/>
          </p:spPr>
          <p:style>
            <a:lnRef idx="2">
              <a:schemeClr val="accent2"/>
            </a:lnRef>
            <a:fillRef idx="1">
              <a:schemeClr val="lt1"/>
            </a:fillRef>
            <a:effectRef idx="0">
              <a:schemeClr val="accent2"/>
            </a:effectRef>
            <a:fontRef idx="minor">
              <a:schemeClr val="dk1"/>
            </a:fontRef>
          </p:style>
          <p:txBody>
            <a:bodyPr wrap="square" anchor="ctr" anchorCtr="0">
              <a:noAutofit/>
            </a:bodyPr>
            <a:lstStyle>
              <a:lvl1pPr marL="342900" indent="-342900" eaLnBrk="0" hangingPunct="0">
                <a:defRPr>
                  <a:solidFill>
                    <a:schemeClr val="tx1"/>
                  </a:solidFill>
                  <a:latin typeface="Arial" charset="0"/>
                </a:defRPr>
              </a:lvl1pPr>
              <a:lvl2pPr marL="381000" indent="-19050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nSpc>
                  <a:spcPct val="90000"/>
                </a:lnSpc>
                <a:spcBef>
                  <a:spcPct val="20000"/>
                </a:spcBef>
                <a:buClr>
                  <a:srgbClr val="FF9900"/>
                </a:buClr>
                <a:buSzPct val="205000"/>
              </a:pPr>
              <a:r>
                <a:rPr lang="en-IE" altLang="de-DE" dirty="0">
                  <a:solidFill>
                    <a:srgbClr val="000099"/>
                  </a:solidFill>
                  <a:latin typeface="Gill Sans MT" pitchFamily="34" charset="0"/>
                </a:rPr>
                <a:t>   </a:t>
              </a:r>
            </a:p>
          </p:txBody>
        </p:sp>
        <p:sp>
          <p:nvSpPr>
            <p:cNvPr id="4" name="Rechteck 3"/>
            <p:cNvSpPr/>
            <p:nvPr/>
          </p:nvSpPr>
          <p:spPr>
            <a:xfrm>
              <a:off x="5436096" y="1484784"/>
              <a:ext cx="3311975" cy="830997"/>
            </a:xfrm>
            <a:prstGeom prst="rect">
              <a:avLst/>
            </a:prstGeom>
          </p:spPr>
          <p:txBody>
            <a:bodyPr wrap="square" anchor="ctr" anchorCtr="0">
              <a:noAutofit/>
            </a:bodyPr>
            <a:lstStyle/>
            <a:p>
              <a:pPr algn="ctr"/>
              <a:r>
                <a:rPr lang="pl-PL" altLang="de-DE" sz="1600" b="1" dirty="0">
                  <a:solidFill>
                    <a:srgbClr val="000099"/>
                  </a:solidFill>
                  <a:latin typeface="+mj-lt"/>
                </a:rPr>
                <a:t>Okna i bramy wyrażają ducha otwartości i współpracy europejskiej</a:t>
              </a:r>
            </a:p>
          </p:txBody>
        </p:sp>
      </p:grpSp>
      <p:pic>
        <p:nvPicPr>
          <p:cNvPr id="17" name="Picture 2" descr="O:\Kd2\ECB\Beratung\Direct Marketing\Euro 5 und 10 und 20 Euro School ppt\Praese Material\Bilder\ECB_20euro_Full Banknote_back_5787_Specimen.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5416" r="55255" b="63407"/>
          <a:stretch/>
        </p:blipFill>
        <p:spPr bwMode="auto">
          <a:xfrm>
            <a:off x="3380959" y="5229201"/>
            <a:ext cx="1130471" cy="762173"/>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4098" name="Picture 2" descr="O:\Kd2\ECB\Beratung\Direct Marketing\Euro 5 und 10 und 20 Euro School ppt\Praese Material\Bills jpegs\ECB_20euro_Full Banknote_front_5777_Specimen.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8422" y="1412776"/>
            <a:ext cx="4075546" cy="2196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4099" name="Picture 3" descr="O:\Kd2\ECB\Beratung\Direct Marketing\Euro 5 und 10 und 20 Euro School ppt\Praese Material\Bills jpegs\ECB_20euro_Full Banknote_back_5787_Specimen.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64524" y="3975540"/>
            <a:ext cx="4093421" cy="2196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12" name="Picture 2" descr="E:\ECB_20euro_Full Banknote_front_5777_Specimen.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572000" y="1750512"/>
            <a:ext cx="765750" cy="12312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sp>
        <p:nvSpPr>
          <p:cNvPr id="13"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rPr>
              <a:pPr>
                <a:defRPr/>
              </a:pPr>
              <a:t>5</a:t>
            </a:fld>
            <a:endParaRPr lang="fr-FR" dirty="0">
              <a:solidFill>
                <a:srgbClr val="000099"/>
              </a:solidFill>
            </a:endParaRPr>
          </a:p>
        </p:txBody>
      </p:sp>
      <p:sp>
        <p:nvSpPr>
          <p:cNvPr id="14" name="Text Box 3"/>
          <p:cNvSpPr txBox="1">
            <a:spLocks noChangeArrowheads="1"/>
          </p:cNvSpPr>
          <p:nvPr/>
        </p:nvSpPr>
        <p:spPr bwMode="auto">
          <a:xfrm>
            <a:off x="0" y="180000"/>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fr-FR" altLang="de-DE" sz="4000" b="1" dirty="0">
                <a:solidFill>
                  <a:srgbClr val="000099"/>
                </a:solidFill>
                <a:latin typeface="+mj-lt"/>
              </a:rPr>
              <a:t> </a:t>
            </a:r>
            <a:r>
              <a:rPr lang="fr-FR" altLang="de-DE" sz="4000" b="1" dirty="0" err="1">
                <a:solidFill>
                  <a:srgbClr val="000099"/>
                </a:solidFill>
                <a:latin typeface="+mj-lt"/>
              </a:rPr>
              <a:t>Banknoty</a:t>
            </a:r>
            <a:r>
              <a:rPr lang="fr-FR" altLang="de-DE" sz="4000" b="1" dirty="0">
                <a:solidFill>
                  <a:srgbClr val="000099"/>
                </a:solidFill>
                <a:latin typeface="+mj-lt"/>
              </a:rPr>
              <a:t> euro </a:t>
            </a:r>
          </a:p>
        </p:txBody>
      </p:sp>
    </p:spTree>
    <p:extLst>
      <p:ext uri="{BB962C8B-B14F-4D97-AF65-F5344CB8AC3E}">
        <p14:creationId xmlns:p14="http://schemas.microsoft.com/office/powerpoint/2010/main" val="105216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12"/>
                                        </p:tgtEl>
                                      </p:cBhvr>
                                      <p:by x="150000" y="150000"/>
                                    </p:animScale>
                                  </p:childTnLst>
                                </p:cTn>
                              </p:par>
                            </p:childTnLst>
                          </p:cTn>
                        </p:par>
                      </p:childTnLst>
                    </p:cTn>
                  </p:par>
                  <p:par>
                    <p:cTn id="7" fill="hold">
                      <p:stCondLst>
                        <p:cond delay="indefinite"/>
                      </p:stCondLst>
                      <p:childTnLst>
                        <p:par>
                          <p:cTn id="8" fill="hold">
                            <p:stCondLst>
                              <p:cond delay="0"/>
                            </p:stCondLst>
                            <p:childTnLst>
                              <p:par>
                                <p:cTn id="9" presetID="6" presetClass="emph" presetSubtype="0" fill="hold" nodeType="clickEffect">
                                  <p:stCondLst>
                                    <p:cond delay="0"/>
                                  </p:stCondLst>
                                  <p:childTnLst>
                                    <p:animScale>
                                      <p:cBhvr>
                                        <p:cTn id="10" dur="2000" fill="hold"/>
                                        <p:tgtEl>
                                          <p:spTgt spid="17"/>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2" descr="E:\ECB_20euro_Portrait watermark_front_transmission_5003.jpg"/>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35540" y="3216831"/>
            <a:ext cx="2340000" cy="2520000"/>
          </a:xfrm>
          <a:prstGeom prst="rect">
            <a:avLst/>
          </a:prstGeom>
          <a:noFill/>
          <a:ln w="19050">
            <a:solidFill>
              <a:schemeClr val="bg1"/>
            </a:solidFill>
          </a:ln>
          <a:effectLst>
            <a:softEdge rad="0"/>
          </a:effectLst>
          <a:extLst>
            <a:ext uri="{909E8E84-426E-40DD-AFC4-6F175D3DCCD1}">
              <a14:hiddenFill xmlns:a14="http://schemas.microsoft.com/office/drawing/2010/main">
                <a:solidFill>
                  <a:srgbClr val="FFFFFF"/>
                </a:solidFill>
              </a14:hiddenFill>
            </a:ext>
          </a:extLst>
        </p:spPr>
      </p:pic>
      <p:pic>
        <p:nvPicPr>
          <p:cNvPr id="4" name="Content Placeholder 3" descr="http://www.new-euro-banknotes.eu/var/storage/images/media/images/vase_mytheuropa/434901-15-eng-GB/Vase_mythEuropa.jpg"/>
          <p:cNvPicPr>
            <a:picLocks noGrp="1"/>
          </p:cNvPicPr>
          <p:nvPr>
            <p:ph idx="1"/>
          </p:nvPr>
        </p:nvPicPr>
        <p:blipFill rotWithShape="1">
          <a:blip r:embed="rId4">
            <a:extLst>
              <a:ext uri="{28A0092B-C50C-407E-A947-70E740481C1C}">
                <a14:useLocalDpi xmlns:a14="http://schemas.microsoft.com/office/drawing/2010/main" val="0"/>
              </a:ext>
            </a:extLst>
          </a:blip>
          <a:srcRect l="20342" b="52185"/>
          <a:stretch/>
        </p:blipFill>
        <p:spPr bwMode="auto">
          <a:xfrm>
            <a:off x="3563888" y="3226356"/>
            <a:ext cx="2340000" cy="2520000"/>
          </a:xfrm>
          <a:prstGeom prst="rect">
            <a:avLst/>
          </a:prstGeom>
          <a:noFill/>
          <a:ln w="19050">
            <a:solidFill>
              <a:schemeClr val="bg1"/>
            </a:solidFill>
          </a:ln>
          <a:effectLst>
            <a:softEdge rad="0"/>
          </a:effectLst>
        </p:spPr>
      </p:pic>
      <p:sp>
        <p:nvSpPr>
          <p:cNvPr id="9" name="TextBox 8"/>
          <p:cNvSpPr txBox="1"/>
          <p:nvPr/>
        </p:nvSpPr>
        <p:spPr>
          <a:xfrm>
            <a:off x="6228184" y="5877360"/>
            <a:ext cx="2340000" cy="830997"/>
          </a:xfrm>
          <a:prstGeom prst="rect">
            <a:avLst/>
          </a:prstGeom>
          <a:ln>
            <a:solidFill>
              <a:srgbClr val="000099"/>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eaLnBrk="0" hangingPunct="0">
              <a:spcBef>
                <a:spcPct val="20000"/>
              </a:spcBef>
            </a:pPr>
            <a:r>
              <a:rPr lang="pl-PL" sz="1600" b="1" kern="0" dirty="0">
                <a:solidFill>
                  <a:srgbClr val="000099"/>
                </a:solidFill>
                <a:latin typeface="+mj-lt"/>
              </a:rPr>
              <a:t>Twarz Europy widać na zabezpieczeniach nowych banknotów </a:t>
            </a:r>
          </a:p>
        </p:txBody>
      </p:sp>
      <p:sp>
        <p:nvSpPr>
          <p:cNvPr id="12" name="Text Box 3"/>
          <p:cNvSpPr txBox="1">
            <a:spLocks noChangeArrowheads="1"/>
          </p:cNvSpPr>
          <p:nvPr/>
        </p:nvSpPr>
        <p:spPr bwMode="auto">
          <a:xfrm>
            <a:off x="0" y="179388"/>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en-GB" altLang="de-DE" sz="4000" b="1" dirty="0" smtClean="0">
                <a:solidFill>
                  <a:srgbClr val="000099"/>
                </a:solidFill>
                <a:latin typeface="+mj-lt"/>
              </a:rPr>
              <a:t>Europa</a:t>
            </a:r>
            <a:endParaRPr lang="en-GB" altLang="de-DE" sz="4000" b="1" dirty="0">
              <a:solidFill>
                <a:srgbClr val="000099"/>
              </a:solidFill>
              <a:latin typeface="+mj-lt"/>
              <a:ea typeface="+mj-ea"/>
              <a:cs typeface="+mj-cs"/>
            </a:endParaRPr>
          </a:p>
        </p:txBody>
      </p:sp>
      <p:pic>
        <p:nvPicPr>
          <p:cNvPr id="13" name="Picture 7" descr="D:\_Bilder_fuer_Praese\Sprechblas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254918" y="973851"/>
            <a:ext cx="3829250" cy="1951093"/>
          </a:xfrm>
          <a:prstGeom prst="rect">
            <a:avLst/>
          </a:prstGeom>
          <a:noFill/>
          <a:ln>
            <a:noFill/>
          </a:ln>
          <a:effectLst>
            <a:outerShdw blurRad="50800" dist="38100" dir="16200000" rotWithShape="0">
              <a:prstClr val="black">
                <a:alpha val="40000"/>
              </a:prstClr>
            </a:outerShdw>
          </a:effectLst>
          <a:scene3d>
            <a:camera prst="orthographicFront">
              <a:rot lat="0" lon="0" rev="0"/>
            </a:camera>
            <a:lightRig rig="threePt" dir="t"/>
          </a:scene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hteck 13"/>
          <p:cNvSpPr/>
          <p:nvPr/>
        </p:nvSpPr>
        <p:spPr>
          <a:xfrm>
            <a:off x="2795099" y="1124744"/>
            <a:ext cx="3001037" cy="1569660"/>
          </a:xfrm>
          <a:prstGeom prst="rect">
            <a:avLst/>
          </a:prstGeom>
        </p:spPr>
        <p:txBody>
          <a:bodyPr wrap="square">
            <a:spAutoFit/>
          </a:bodyPr>
          <a:lstStyle/>
          <a:p>
            <a:pPr algn="ctr"/>
            <a:r>
              <a:rPr lang="pl-PL" sz="1600" b="1" dirty="0">
                <a:solidFill>
                  <a:srgbClr val="000099"/>
                </a:solidFill>
                <a:latin typeface="+mj-lt"/>
              </a:rPr>
              <a:t>Cześć! </a:t>
            </a:r>
          </a:p>
          <a:p>
            <a:pPr algn="ctr"/>
            <a:r>
              <a:rPr lang="pl-PL" sz="1600" b="1" dirty="0">
                <a:solidFill>
                  <a:srgbClr val="000099"/>
                </a:solidFill>
                <a:latin typeface="+mj-lt"/>
              </a:rPr>
              <a:t>Nazywam się Europa. </a:t>
            </a:r>
          </a:p>
          <a:p>
            <a:pPr algn="ctr"/>
            <a:r>
              <a:rPr lang="pl-PL" sz="1600" b="1" dirty="0">
                <a:solidFill>
                  <a:srgbClr val="000099"/>
                </a:solidFill>
                <a:latin typeface="+mj-lt"/>
              </a:rPr>
              <a:t>Jestem królewną </a:t>
            </a:r>
            <a:br>
              <a:rPr lang="pl-PL" sz="1600" b="1" dirty="0">
                <a:solidFill>
                  <a:srgbClr val="000099"/>
                </a:solidFill>
                <a:latin typeface="+mj-lt"/>
              </a:rPr>
            </a:br>
            <a:r>
              <a:rPr lang="pl-PL" sz="1600" b="1" dirty="0">
                <a:solidFill>
                  <a:srgbClr val="000099"/>
                </a:solidFill>
                <a:latin typeface="+mj-lt"/>
              </a:rPr>
              <a:t>z greckiego mitu. </a:t>
            </a:r>
          </a:p>
          <a:p>
            <a:pPr algn="ctr"/>
            <a:r>
              <a:rPr lang="pl-PL" sz="1600" b="1" dirty="0">
                <a:solidFill>
                  <a:srgbClr val="000099"/>
                </a:solidFill>
                <a:latin typeface="+mj-lt"/>
              </a:rPr>
              <a:t>Moim imieniem nazwano </a:t>
            </a:r>
            <a:r>
              <a:rPr lang="de-DE" sz="1600" b="1" dirty="0" err="1" smtClean="0">
                <a:solidFill>
                  <a:srgbClr val="000099"/>
                </a:solidFill>
                <a:latin typeface="+mj-lt"/>
              </a:rPr>
              <a:t>nasz</a:t>
            </a:r>
            <a:r>
              <a:rPr lang="pl-PL" sz="1600" b="1" dirty="0" smtClean="0">
                <a:solidFill>
                  <a:srgbClr val="000099"/>
                </a:solidFill>
                <a:latin typeface="+mj-lt"/>
              </a:rPr>
              <a:t> </a:t>
            </a:r>
            <a:r>
              <a:rPr lang="pl-PL" sz="1600" b="1" dirty="0">
                <a:solidFill>
                  <a:srgbClr val="000099"/>
                </a:solidFill>
                <a:latin typeface="+mj-lt"/>
              </a:rPr>
              <a:t>kontynent.</a:t>
            </a:r>
          </a:p>
        </p:txBody>
      </p:sp>
      <p:pic>
        <p:nvPicPr>
          <p:cNvPr id="11"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030" y="1772816"/>
            <a:ext cx="2937693" cy="3528392"/>
          </a:xfrm>
          <a:prstGeom prst="rect">
            <a:avLst/>
          </a:prstGeom>
          <a:noFill/>
          <a:ln>
            <a:noFill/>
          </a:ln>
          <a:effectLst>
            <a:glow rad="889000">
              <a:schemeClr val="accent1">
                <a:alpha val="40000"/>
              </a:schemeClr>
            </a:glow>
            <a:outerShdw blurRad="812800" dist="35921" sx="98000" sy="98000" algn="ctr" rotWithShape="0">
              <a:srgbClr val="D9D9D9">
                <a:alpha val="52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6"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rPr>
              <a:pPr>
                <a:defRPr/>
              </a:pPr>
              <a:t>6</a:t>
            </a:fld>
            <a:endParaRPr lang="fr-FR" dirty="0">
              <a:solidFill>
                <a:srgbClr val="000099"/>
              </a:solidFill>
            </a:endParaRPr>
          </a:p>
        </p:txBody>
      </p:sp>
      <p:sp>
        <p:nvSpPr>
          <p:cNvPr id="5" name="Rechteck 4"/>
          <p:cNvSpPr/>
          <p:nvPr/>
        </p:nvSpPr>
        <p:spPr>
          <a:xfrm>
            <a:off x="3563888" y="5877360"/>
            <a:ext cx="2340000" cy="831600"/>
          </a:xfrm>
          <a:prstGeom prst="rect">
            <a:avLst/>
          </a:prstGeom>
          <a:solidFill>
            <a:schemeClr val="bg1"/>
          </a:solidFill>
          <a:ln>
            <a:solidFill>
              <a:srgbClr val="0000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 name="Textfeld 2"/>
          <p:cNvSpPr txBox="1"/>
          <p:nvPr/>
        </p:nvSpPr>
        <p:spPr>
          <a:xfrm>
            <a:off x="3707904" y="5980972"/>
            <a:ext cx="2016224" cy="584775"/>
          </a:xfrm>
          <a:prstGeom prst="rect">
            <a:avLst/>
          </a:prstGeom>
          <a:noFill/>
        </p:spPr>
        <p:txBody>
          <a:bodyPr wrap="square" rtlCol="0">
            <a:spAutoFit/>
          </a:bodyPr>
          <a:lstStyle/>
          <a:p>
            <a:pPr marL="0" indent="0" algn="ctr">
              <a:buFontTx/>
              <a:buNone/>
            </a:pPr>
            <a:r>
              <a:rPr lang="pl-PL" sz="1600" b="1" kern="0" dirty="0">
                <a:solidFill>
                  <a:srgbClr val="000099"/>
                </a:solidFill>
                <a:latin typeface="+mj-lt"/>
              </a:rPr>
              <a:t>Europa na greckiej wazie z Luwru</a:t>
            </a:r>
          </a:p>
        </p:txBody>
      </p:sp>
    </p:spTree>
    <p:extLst>
      <p:ext uri="{BB962C8B-B14F-4D97-AF65-F5344CB8AC3E}">
        <p14:creationId xmlns:p14="http://schemas.microsoft.com/office/powerpoint/2010/main" val="11167099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1000" tmFilter="0, 0; .2, .5; .8, .5; 1, 0"/>
                                        <p:tgtEl>
                                          <p:spTgt spid="4"/>
                                        </p:tgtEl>
                                      </p:cBhvr>
                                    </p:animEffect>
                                    <p:animScale>
                                      <p:cBhvr>
                                        <p:cTn id="7" dur="500" autoRev="1" fill="hold"/>
                                        <p:tgtEl>
                                          <p:spTgt spid="4"/>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6" presetClass="emph" presetSubtype="0" fill="hold" nodeType="clickEffect">
                                  <p:stCondLst>
                                    <p:cond delay="0"/>
                                  </p:stCondLst>
                                  <p:childTnLst>
                                    <p:animEffect transition="out" filter="fade">
                                      <p:cBhvr>
                                        <p:cTn id="11" dur="1000" tmFilter="0, 0; .2, .5; .8, .5; 1, 0"/>
                                        <p:tgtEl>
                                          <p:spTgt spid="15"/>
                                        </p:tgtEl>
                                      </p:cBhvr>
                                    </p:animEffect>
                                    <p:animScale>
                                      <p:cBhvr>
                                        <p:cTn id="12" dur="500" autoRev="1" fill="hold"/>
                                        <p:tgtEl>
                                          <p:spTgt spid="1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O:\Kd2\ECB\Beratung\Direct Marketing\Euro 5 und 10 und 20 Euro School ppt\Praese Material\Neu 2015 Freisteller\Seite8_Anna.png"/>
          <p:cNvPicPr>
            <a:picLocks noChangeAspect="1" noChangeArrowheads="1"/>
          </p:cNvPicPr>
          <p:nvPr/>
        </p:nvPicPr>
        <p:blipFill rotWithShape="1">
          <a:blip r:embed="rId3">
            <a:extLst>
              <a:ext uri="{28A0092B-C50C-407E-A947-70E740481C1C}">
                <a14:useLocalDpi xmlns:a14="http://schemas.microsoft.com/office/drawing/2010/main" val="0"/>
              </a:ext>
            </a:extLst>
          </a:blip>
          <a:srcRect b="12659"/>
          <a:stretch/>
        </p:blipFill>
        <p:spPr bwMode="auto">
          <a:xfrm>
            <a:off x="35496" y="1989239"/>
            <a:ext cx="2337401" cy="3815911"/>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9220" name="Text Box 45"/>
          <p:cNvSpPr txBox="1">
            <a:spLocks noChangeArrowheads="1"/>
          </p:cNvSpPr>
          <p:nvPr/>
        </p:nvSpPr>
        <p:spPr bwMode="auto">
          <a:xfrm>
            <a:off x="55252" y="5809738"/>
            <a:ext cx="2959200" cy="612000"/>
          </a:xfrm>
          <a:prstGeom prst="rect">
            <a:avLst/>
          </a:prstGeom>
          <a:ln>
            <a:solidFill>
              <a:srgbClr val="000099"/>
            </a:solidFill>
          </a:ln>
          <a:extLst/>
        </p:spPr>
        <p:style>
          <a:lnRef idx="2">
            <a:schemeClr val="accent2"/>
          </a:lnRef>
          <a:fillRef idx="1">
            <a:schemeClr val="lt1"/>
          </a:fillRef>
          <a:effectRef idx="0">
            <a:schemeClr val="accent2"/>
          </a:effectRef>
          <a:fontRef idx="minor">
            <a:schemeClr val="dk1"/>
          </a:fontRef>
        </p:style>
        <p:txBody>
          <a:bodyPr anchor="ctr" anchorCtr="0"/>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pl-PL" altLang="de-DE" sz="2800" b="1" dirty="0" smtClean="0">
                <a:solidFill>
                  <a:srgbClr val="000099"/>
                </a:solidFill>
                <a:latin typeface="+mj-lt"/>
              </a:rPr>
              <a:t>DOTYKIEM</a:t>
            </a:r>
            <a:endParaRPr lang="en-US" altLang="de-DE" sz="2800" b="1" dirty="0">
              <a:solidFill>
                <a:srgbClr val="000099"/>
              </a:solidFill>
              <a:latin typeface="+mj-lt"/>
            </a:endParaRPr>
          </a:p>
        </p:txBody>
      </p:sp>
      <p:sp>
        <p:nvSpPr>
          <p:cNvPr id="16" name="Text Box 3"/>
          <p:cNvSpPr txBox="1">
            <a:spLocks noChangeArrowheads="1"/>
          </p:cNvSpPr>
          <p:nvPr/>
        </p:nvSpPr>
        <p:spPr bwMode="auto">
          <a:xfrm>
            <a:off x="0" y="179388"/>
            <a:ext cx="9144000" cy="1200329"/>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pPr>
            <a:r>
              <a:rPr lang="pl-PL" sz="3600" dirty="0">
                <a:latin typeface="+mj-lt"/>
              </a:rPr>
              <a:t> </a:t>
            </a:r>
            <a:r>
              <a:rPr lang="pl-PL" altLang="de-DE" sz="3600" b="1" dirty="0">
                <a:solidFill>
                  <a:srgbClr val="000099"/>
                </a:solidFill>
                <a:latin typeface="+mj-lt"/>
              </a:rPr>
              <a:t>Skąd wiadomo, </a:t>
            </a:r>
          </a:p>
          <a:p>
            <a:pPr algn="ctr" eaLnBrk="1" hangingPunct="1">
              <a:spcBef>
                <a:spcPts val="0"/>
              </a:spcBef>
            </a:pPr>
            <a:r>
              <a:rPr lang="pl-PL" altLang="de-DE" sz="3600" b="1" dirty="0">
                <a:solidFill>
                  <a:srgbClr val="000099"/>
                </a:solidFill>
                <a:latin typeface="+mj-lt"/>
              </a:rPr>
              <a:t>że banknot jest prawdziwy? </a:t>
            </a:r>
          </a:p>
        </p:txBody>
      </p:sp>
      <p:grpSp>
        <p:nvGrpSpPr>
          <p:cNvPr id="4" name="Gruppieren 3"/>
          <p:cNvGrpSpPr/>
          <p:nvPr/>
        </p:nvGrpSpPr>
        <p:grpSpPr>
          <a:xfrm>
            <a:off x="1619672" y="1526467"/>
            <a:ext cx="1660063" cy="1542493"/>
            <a:chOff x="1657492" y="1508640"/>
            <a:chExt cx="1660063" cy="1542493"/>
          </a:xfrm>
          <a:effectLst>
            <a:outerShdw blurRad="50800" dist="38100" dir="16200000" algn="ctr" rotWithShape="0">
              <a:srgbClr val="000000">
                <a:alpha val="40000"/>
              </a:srgbClr>
            </a:outerShdw>
          </a:effectLst>
        </p:grpSpPr>
        <p:pic>
          <p:nvPicPr>
            <p:cNvPr id="17" name="Picture 4" descr="O:\Kd2\ECB\Beratung\Direct Marketing\Euro 5 und 10 und 20 Euro School ppt\Praese Material\Neu 2015 Freisteller\Sprechblas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1103732">
              <a:off x="1657492" y="1508640"/>
              <a:ext cx="1660063" cy="1542493"/>
            </a:xfrm>
            <a:prstGeom prst="rect">
              <a:avLst/>
            </a:prstGeom>
            <a:noFill/>
            <a:extLst>
              <a:ext uri="{909E8E84-426E-40DD-AFC4-6F175D3DCCD1}">
                <a14:hiddenFill xmlns:a14="http://schemas.microsoft.com/office/drawing/2010/main">
                  <a:solidFill>
                    <a:srgbClr val="FFFFFF"/>
                  </a:solidFill>
                </a14:hiddenFill>
              </a:ext>
            </a:extLst>
          </p:spPr>
        </p:pic>
        <p:sp>
          <p:nvSpPr>
            <p:cNvPr id="2" name="Rechteck 1"/>
            <p:cNvSpPr/>
            <p:nvPr/>
          </p:nvSpPr>
          <p:spPr>
            <a:xfrm>
              <a:off x="1884718" y="1654926"/>
              <a:ext cx="1402832" cy="830997"/>
            </a:xfrm>
            <a:prstGeom prst="rect">
              <a:avLst/>
            </a:prstGeom>
          </p:spPr>
          <p:txBody>
            <a:bodyPr wrap="square">
              <a:spAutoFit/>
            </a:bodyPr>
            <a:lstStyle/>
            <a:p>
              <a:pPr algn="ctr"/>
              <a:r>
                <a:rPr lang="pl-PL" sz="1600" b="1" dirty="0">
                  <a:solidFill>
                    <a:srgbClr val="000099"/>
                  </a:solidFill>
                  <a:latin typeface="+mj-lt"/>
                </a:rPr>
                <a:t>To proste: sprawdź go dotykiem...</a:t>
              </a:r>
            </a:p>
          </p:txBody>
        </p:sp>
      </p:grpSp>
      <p:grpSp>
        <p:nvGrpSpPr>
          <p:cNvPr id="22" name="Gruppieren 21"/>
          <p:cNvGrpSpPr/>
          <p:nvPr/>
        </p:nvGrpSpPr>
        <p:grpSpPr>
          <a:xfrm rot="1568704">
            <a:off x="6148394" y="1447364"/>
            <a:ext cx="1354027" cy="1166949"/>
            <a:chOff x="4670315" y="891245"/>
            <a:chExt cx="2634641" cy="1194624"/>
          </a:xfrm>
          <a:effectLst>
            <a:outerShdw blurRad="50800" dist="38100" dir="16200000" rotWithShape="0">
              <a:prstClr val="black">
                <a:alpha val="40000"/>
              </a:prstClr>
            </a:outerShdw>
          </a:effectLst>
        </p:grpSpPr>
        <p:pic>
          <p:nvPicPr>
            <p:cNvPr id="23" name="Picture 11" descr="E:\Sprechblase Kopi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670315" y="891245"/>
              <a:ext cx="2634641" cy="1194624"/>
            </a:xfrm>
            <a:prstGeom prst="rect">
              <a:avLst/>
            </a:prstGeom>
            <a:noFill/>
            <a:ln>
              <a:noFill/>
            </a:ln>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feld 1"/>
            <p:cNvSpPr txBox="1">
              <a:spLocks noChangeArrowheads="1"/>
            </p:cNvSpPr>
            <p:nvPr/>
          </p:nvSpPr>
          <p:spPr bwMode="auto">
            <a:xfrm rot="20031296">
              <a:off x="4780052" y="1147841"/>
              <a:ext cx="2208157" cy="598643"/>
            </a:xfrm>
            <a:prstGeom prst="rect">
              <a:avLst/>
            </a:prstGeom>
            <a:noFill/>
            <a:ln>
              <a:noFill/>
            </a:ln>
            <a:effectLst>
              <a:outerShdw blurRad="76200" dir="13500000" sy="23000" kx="1200000" algn="br" rotWithShape="0">
                <a:prstClr val="black">
                  <a:alpha val="2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de-DE" altLang="de-DE" sz="1600" b="1" dirty="0" smtClean="0">
                  <a:solidFill>
                    <a:srgbClr val="000099"/>
                  </a:solidFill>
                  <a:latin typeface="+mj-lt"/>
                </a:rPr>
                <a:t>…</a:t>
              </a:r>
              <a:r>
                <a:rPr lang="pl-PL" altLang="de-DE" sz="1600" b="1" dirty="0" smtClean="0">
                  <a:solidFill>
                    <a:srgbClr val="000099"/>
                  </a:solidFill>
                  <a:latin typeface="+mj-lt"/>
                </a:rPr>
                <a:t>i pod kątem!</a:t>
              </a:r>
              <a:endParaRPr lang="pl-PL" altLang="de-DE" sz="1600" b="1" dirty="0">
                <a:solidFill>
                  <a:srgbClr val="000099"/>
                </a:solidFill>
                <a:latin typeface="+mj-lt"/>
              </a:endParaRPr>
            </a:p>
          </p:txBody>
        </p:sp>
      </p:grpSp>
      <p:sp>
        <p:nvSpPr>
          <p:cNvPr id="21"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rPr>
              <a:pPr>
                <a:defRPr/>
              </a:pPr>
              <a:t>7</a:t>
            </a:fld>
            <a:endParaRPr lang="fr-FR" dirty="0">
              <a:solidFill>
                <a:srgbClr val="000099"/>
              </a:solidFill>
            </a:endParaRPr>
          </a:p>
        </p:txBody>
      </p:sp>
      <p:grpSp>
        <p:nvGrpSpPr>
          <p:cNvPr id="8" name="Gruppieren 7"/>
          <p:cNvGrpSpPr/>
          <p:nvPr/>
        </p:nvGrpSpPr>
        <p:grpSpPr>
          <a:xfrm>
            <a:off x="4499992" y="1427616"/>
            <a:ext cx="1560747" cy="1551014"/>
            <a:chOff x="4546283" y="1427616"/>
            <a:chExt cx="1560747" cy="1551014"/>
          </a:xfrm>
          <a:effectLst>
            <a:outerShdw blurRad="50800" dist="38100" dir="16200000" algn="ctr" rotWithShape="0">
              <a:srgbClr val="000000">
                <a:alpha val="40000"/>
              </a:srgbClr>
            </a:outerShdw>
          </a:effectLst>
        </p:grpSpPr>
        <p:pic>
          <p:nvPicPr>
            <p:cNvPr id="20" name="Picture 4" descr="O:\Kd2\ECB\Beratung\Direct Marketing\Euro 5 und 10 und 20 Euro School ppt\Praese Material\Neu 2015 Freisteller\Sprechblase.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21103732">
              <a:off x="4546283" y="1427616"/>
              <a:ext cx="1560747" cy="1551014"/>
            </a:xfrm>
            <a:prstGeom prst="rect">
              <a:avLst/>
            </a:prstGeom>
            <a:noFill/>
            <a:extLst>
              <a:ext uri="{909E8E84-426E-40DD-AFC4-6F175D3DCCD1}">
                <a14:hiddenFill xmlns:a14="http://schemas.microsoft.com/office/drawing/2010/main">
                  <a:solidFill>
                    <a:srgbClr val="FFFFFF"/>
                  </a:solidFill>
                </a14:hiddenFill>
              </a:ext>
            </a:extLst>
          </p:spPr>
        </p:pic>
        <p:sp>
          <p:nvSpPr>
            <p:cNvPr id="3" name="Rechteck 2"/>
            <p:cNvSpPr/>
            <p:nvPr/>
          </p:nvSpPr>
          <p:spPr>
            <a:xfrm>
              <a:off x="4847378" y="1674359"/>
              <a:ext cx="1085379" cy="584775"/>
            </a:xfrm>
            <a:prstGeom prst="rect">
              <a:avLst/>
            </a:prstGeom>
          </p:spPr>
          <p:txBody>
            <a:bodyPr wrap="square">
              <a:spAutoFit/>
            </a:bodyPr>
            <a:lstStyle/>
            <a:p>
              <a:pPr algn="ctr"/>
              <a:r>
                <a:rPr lang="en-GB" sz="1600" b="1" dirty="0" smtClean="0">
                  <a:solidFill>
                    <a:srgbClr val="000099"/>
                  </a:solidFill>
                  <a:latin typeface="+mj-lt"/>
                </a:rPr>
                <a:t> …pod </a:t>
              </a:r>
              <a:r>
                <a:rPr lang="en-GB" sz="1600" b="1" dirty="0" err="1">
                  <a:solidFill>
                    <a:srgbClr val="000099"/>
                  </a:solidFill>
                  <a:latin typeface="+mj-lt"/>
                </a:rPr>
                <a:t>światło</a:t>
              </a:r>
              <a:r>
                <a:rPr lang="en-GB" sz="1600" b="1" dirty="0">
                  <a:solidFill>
                    <a:srgbClr val="000099"/>
                  </a:solidFill>
                  <a:latin typeface="+mj-lt"/>
                </a:rPr>
                <a:t>...</a:t>
              </a:r>
            </a:p>
          </p:txBody>
        </p:sp>
      </p:grpSp>
      <p:pic>
        <p:nvPicPr>
          <p:cNvPr id="5123" name="Picture 3" descr="O:\Kd2\ECB\Beratung\Direct Marketing\Euro 5 und 10 und 20 Euro School ppt\Praese Material\Neu 2015 Freisteller\Seite9_Alex.png"/>
          <p:cNvPicPr>
            <a:picLocks noChangeAspect="1" noChangeArrowheads="1"/>
          </p:cNvPicPr>
          <p:nvPr/>
        </p:nvPicPr>
        <p:blipFill rotWithShape="1">
          <a:blip r:embed="rId7">
            <a:extLst>
              <a:ext uri="{28A0092B-C50C-407E-A947-70E740481C1C}">
                <a14:useLocalDpi xmlns:a14="http://schemas.microsoft.com/office/drawing/2010/main" val="0"/>
              </a:ext>
            </a:extLst>
          </a:blip>
          <a:srcRect b="19136"/>
          <a:stretch/>
        </p:blipFill>
        <p:spPr bwMode="auto">
          <a:xfrm>
            <a:off x="2771800" y="1799263"/>
            <a:ext cx="3031793" cy="4005887"/>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9218" name="Text Box 43"/>
          <p:cNvSpPr txBox="1">
            <a:spLocks noChangeArrowheads="1"/>
          </p:cNvSpPr>
          <p:nvPr/>
        </p:nvSpPr>
        <p:spPr bwMode="auto">
          <a:xfrm>
            <a:off x="3099616" y="5809625"/>
            <a:ext cx="2959200" cy="612000"/>
          </a:xfrm>
          <a:prstGeom prst="rect">
            <a:avLst/>
          </a:prstGeom>
          <a:ln>
            <a:solidFill>
              <a:srgbClr val="000099"/>
            </a:solidFill>
          </a:ln>
          <a:extLst/>
        </p:spPr>
        <p:style>
          <a:lnRef idx="2">
            <a:schemeClr val="accent2"/>
          </a:lnRef>
          <a:fillRef idx="1">
            <a:schemeClr val="lt1"/>
          </a:fillRef>
          <a:effectRef idx="0">
            <a:schemeClr val="accent2"/>
          </a:effectRef>
          <a:fontRef idx="minor">
            <a:schemeClr val="dk1"/>
          </a:fontRef>
        </p:style>
        <p:txBody>
          <a:bodyPr anchor="ctr" anchorCtr="0"/>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pl-PL" altLang="de-DE" sz="2800" b="1" dirty="0" smtClean="0">
                <a:solidFill>
                  <a:srgbClr val="000099"/>
                </a:solidFill>
                <a:latin typeface="+mj-lt"/>
              </a:rPr>
              <a:t>POD</a:t>
            </a:r>
            <a:r>
              <a:rPr lang="de-DE" altLang="de-DE" sz="2800" b="1" dirty="0" smtClean="0">
                <a:solidFill>
                  <a:srgbClr val="000099"/>
                </a:solidFill>
                <a:latin typeface="+mj-lt"/>
              </a:rPr>
              <a:t> </a:t>
            </a:r>
            <a:r>
              <a:rPr lang="pl-PL" altLang="de-DE" sz="2800" b="1" dirty="0" smtClean="0">
                <a:solidFill>
                  <a:srgbClr val="000099"/>
                </a:solidFill>
                <a:latin typeface="+mj-lt"/>
              </a:rPr>
              <a:t>ŚWIATŁO</a:t>
            </a:r>
            <a:endParaRPr lang="pl-PL" altLang="de-DE" sz="2800" b="1" dirty="0">
              <a:solidFill>
                <a:srgbClr val="000099"/>
              </a:solidFill>
              <a:latin typeface="+mj-lt"/>
            </a:endParaRPr>
          </a:p>
        </p:txBody>
      </p:sp>
      <p:pic>
        <p:nvPicPr>
          <p:cNvPr id="18" name="Picture 3" descr="O:\Kd2\ECB\Beratung\Direct Marketing\Euro 5 und 10 und 20 Euro School ppt\Praese Material\Seite8_Fred.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425642" y="1917264"/>
            <a:ext cx="2488643" cy="3888000"/>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9219" name="Text Box 44"/>
          <p:cNvSpPr txBox="1">
            <a:spLocks noChangeArrowheads="1"/>
          </p:cNvSpPr>
          <p:nvPr/>
        </p:nvSpPr>
        <p:spPr bwMode="auto">
          <a:xfrm>
            <a:off x="6150724" y="5805264"/>
            <a:ext cx="2959200" cy="612000"/>
          </a:xfrm>
          <a:prstGeom prst="rect">
            <a:avLst/>
          </a:prstGeom>
          <a:ln>
            <a:solidFill>
              <a:srgbClr val="000099"/>
            </a:solidFill>
          </a:ln>
          <a:extLst/>
        </p:spPr>
        <p:style>
          <a:lnRef idx="2">
            <a:schemeClr val="accent2"/>
          </a:lnRef>
          <a:fillRef idx="1">
            <a:schemeClr val="lt1"/>
          </a:fillRef>
          <a:effectRef idx="0">
            <a:schemeClr val="accent2"/>
          </a:effectRef>
          <a:fontRef idx="minor">
            <a:schemeClr val="dk1"/>
          </a:fontRef>
        </p:style>
        <p:txBody>
          <a:bodyPr anchor="ctr" anchorCtr="0"/>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pl-PL" altLang="de-DE" sz="2800" b="1" dirty="0" smtClean="0">
                <a:solidFill>
                  <a:srgbClr val="000099"/>
                </a:solidFill>
                <a:latin typeface="+mj-lt"/>
              </a:rPr>
              <a:t>POD KĄTEM</a:t>
            </a:r>
            <a:endParaRPr lang="pl-PL" altLang="de-DE" sz="2800" b="1" dirty="0" smtClean="0">
              <a:solidFill>
                <a:srgbClr val="000099"/>
              </a:solidFill>
              <a:latin typeface="+mj-lt"/>
            </a:endParaRPr>
          </a:p>
        </p:txBody>
      </p:sp>
    </p:spTree>
    <p:extLst>
      <p:ext uri="{BB962C8B-B14F-4D97-AF65-F5344CB8AC3E}">
        <p14:creationId xmlns:p14="http://schemas.microsoft.com/office/powerpoint/2010/main" val="28192106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randombar(horizontal)">
                                      <p:cBhvr>
                                        <p:cTn id="1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02-New-Clean-20-FEEL-2_EZB HD 1080i  Youtube__4000kb.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3425528" y="3068960"/>
            <a:ext cx="2987824" cy="1680651"/>
          </a:xfrm>
          <a:prstGeom prst="rect">
            <a:avLst/>
          </a:prstGeom>
        </p:spPr>
      </p:pic>
      <p:pic>
        <p:nvPicPr>
          <p:cNvPr id="13" name="Picture 3" descr="O:\Kd2\ECB\Beratung\Direct Marketing\Euro 5 und 10 und 20 Euro School ppt\Praese Material\Bilder\Banknote.jpg"/>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45240" y="2773562"/>
            <a:ext cx="4748400" cy="25632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sp>
        <p:nvSpPr>
          <p:cNvPr id="10244" name="Textfeld 6"/>
          <p:cNvSpPr txBox="1">
            <a:spLocks noChangeArrowheads="1"/>
          </p:cNvSpPr>
          <p:nvPr/>
        </p:nvSpPr>
        <p:spPr bwMode="auto">
          <a:xfrm>
            <a:off x="781200" y="1077122"/>
            <a:ext cx="7560840" cy="1414800"/>
          </a:xfrm>
          <a:prstGeom prst="rect">
            <a:avLst/>
          </a:prstGeom>
          <a:ln/>
          <a:extLst/>
        </p:spPr>
        <p:style>
          <a:lnRef idx="2">
            <a:schemeClr val="accent2"/>
          </a:lnRef>
          <a:fillRef idx="1">
            <a:schemeClr val="lt1"/>
          </a:fillRef>
          <a:effectRef idx="0">
            <a:schemeClr val="accent2"/>
          </a:effectRef>
          <a:fontRef idx="minor">
            <a:schemeClr val="dk1"/>
          </a:fontRef>
        </p:style>
        <p:txBody>
          <a:bodyPr wrap="square" anchor="ctr" anchorCtr="0">
            <a:no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de-DE" altLang="de-DE" sz="3200" b="1" dirty="0">
                <a:solidFill>
                  <a:srgbClr val="000099"/>
                </a:solidFill>
                <a:latin typeface="+mj-lt"/>
              </a:rPr>
              <a:t>SPRAWDŹ DOTYKIEM</a:t>
            </a:r>
          </a:p>
          <a:p>
            <a:pPr algn="ctr"/>
            <a:r>
              <a:rPr lang="pl-PL" altLang="de-DE" dirty="0">
                <a:solidFill>
                  <a:srgbClr val="000099"/>
                </a:solidFill>
                <a:latin typeface="+mj-lt"/>
              </a:rPr>
              <a:t>Banknot jest sztywny i szeleszczący. </a:t>
            </a:r>
          </a:p>
          <a:p>
            <a:pPr algn="ctr"/>
            <a:r>
              <a:rPr lang="pl-PL" altLang="de-DE" dirty="0">
                <a:solidFill>
                  <a:srgbClr val="000099"/>
                </a:solidFill>
                <a:latin typeface="+mj-lt"/>
              </a:rPr>
              <a:t>Przy lewym i prawym brzegu wyczujesz </a:t>
            </a:r>
            <a:r>
              <a:rPr lang="pl-PL" altLang="de-DE" b="1" dirty="0">
                <a:solidFill>
                  <a:srgbClr val="000099"/>
                </a:solidFill>
                <a:latin typeface="+mj-lt"/>
              </a:rPr>
              <a:t>wypukły nadruk</a:t>
            </a:r>
            <a:r>
              <a:rPr lang="pl-PL" altLang="de-DE" dirty="0">
                <a:solidFill>
                  <a:srgbClr val="000099"/>
                </a:solidFill>
                <a:latin typeface="+mj-lt"/>
              </a:rPr>
              <a:t>.</a:t>
            </a:r>
          </a:p>
        </p:txBody>
      </p:sp>
      <p:sp>
        <p:nvSpPr>
          <p:cNvPr id="17" name="Rechteck 16"/>
          <p:cNvSpPr/>
          <p:nvPr/>
        </p:nvSpPr>
        <p:spPr>
          <a:xfrm>
            <a:off x="2548800" y="2781525"/>
            <a:ext cx="372070" cy="2538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sp>
        <p:nvSpPr>
          <p:cNvPr id="18" name="Rechteck 17"/>
          <p:cNvSpPr/>
          <p:nvPr/>
        </p:nvSpPr>
        <p:spPr>
          <a:xfrm>
            <a:off x="7033284" y="2782800"/>
            <a:ext cx="254000" cy="2538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pic>
        <p:nvPicPr>
          <p:cNvPr id="10" name="Picture 2" descr="O:\Kd2\ECB\Beratung\Direct Marketing\Euro 5 und 10 und 20 Euro School ppt\Praese Material\Neu 2015 Freisteller\Seite8_Anna.pn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b="-163"/>
          <a:stretch/>
        </p:blipFill>
        <p:spPr bwMode="auto">
          <a:xfrm>
            <a:off x="35496" y="2853384"/>
            <a:ext cx="2153607" cy="4032000"/>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2" name="Text Box 3"/>
          <p:cNvSpPr txBox="1">
            <a:spLocks noChangeArrowheads="1"/>
          </p:cNvSpPr>
          <p:nvPr/>
        </p:nvSpPr>
        <p:spPr bwMode="auto">
          <a:xfrm>
            <a:off x="0" y="179388"/>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fr-FR" altLang="de-DE" sz="4000" b="1" dirty="0" err="1">
                <a:solidFill>
                  <a:srgbClr val="000099"/>
                </a:solidFill>
                <a:latin typeface="+mj-lt"/>
              </a:rPr>
              <a:t>Zabezpieczenia</a:t>
            </a:r>
            <a:endParaRPr lang="en-GB" altLang="de-DE" sz="4000" b="1" dirty="0">
              <a:solidFill>
                <a:srgbClr val="000099"/>
              </a:solidFill>
              <a:latin typeface="+mj-lt"/>
              <a:ea typeface="+mj-ea"/>
              <a:cs typeface="+mj-cs"/>
            </a:endParaRPr>
          </a:p>
        </p:txBody>
      </p:sp>
      <p:sp>
        <p:nvSpPr>
          <p:cNvPr id="11"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rPr>
              <a:pPr>
                <a:defRPr/>
              </a:pPr>
              <a:t>8</a:t>
            </a:fld>
            <a:endParaRPr lang="fr-FR" dirty="0">
              <a:solidFill>
                <a:srgbClr val="000099"/>
              </a:solidFill>
            </a:endParaRPr>
          </a:p>
        </p:txBody>
      </p:sp>
    </p:spTree>
    <p:extLst>
      <p:ext uri="{BB962C8B-B14F-4D97-AF65-F5344CB8AC3E}">
        <p14:creationId xmlns:p14="http://schemas.microsoft.com/office/powerpoint/2010/main" val="2719086785"/>
      </p:ext>
    </p:extLst>
  </p:cSld>
  <p:clrMapOvr>
    <a:masterClrMapping/>
  </p:clrMapOvr>
  <p:transition/>
  <p:timing>
    <p:tnLst>
      <p:par>
        <p:cTn id="1" dur="indefinite" restart="never" nodeType="tmRoot">
          <p:childTnLst>
            <p:video fullScrn="1">
              <p:cMediaNode vol="80000">
                <p:cTn id="2" fill="hold" display="0">
                  <p:stCondLst>
                    <p:cond delay="indefinite"/>
                  </p:stCondLst>
                </p:cTn>
                <p:tgtEl>
                  <p:spTgt spid="14"/>
                </p:tgtEl>
              </p:cMediaNode>
            </p:video>
            <p:seq concurrent="1" nextAc="seek">
              <p:cTn id="3" restart="whenNotActive" fill="hold" evtFilter="cancelBubble" nodeType="interactiveSeq">
                <p:stCondLst>
                  <p:cond evt="onClick" delay="0">
                    <p:tgtEl>
                      <p:spTgt spid="13"/>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p:cTn id="7" dur="1" fill="hold"/>
                                        <p:tgtEl>
                                          <p:spTgt spid="14"/>
                                        </p:tgtEl>
                                      </p:cBhvr>
                                    </p:cmd>
                                  </p:childTnLst>
                                </p:cTn>
                              </p:par>
                            </p:childTnLst>
                          </p:cTn>
                        </p:par>
                      </p:childTnLst>
                    </p:cTn>
                  </p:par>
                </p:childTnLst>
              </p:cTn>
              <p:nextCondLst>
                <p:cond evt="onClick" delay="0">
                  <p:tgtEl>
                    <p:spTgt spid="13"/>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B7CAE9"/>
        </a:solidFill>
        <a:effectLst/>
      </p:bgPr>
    </p:bg>
    <p:spTree>
      <p:nvGrpSpPr>
        <p:cNvPr id="1" name=""/>
        <p:cNvGrpSpPr/>
        <p:nvPr/>
      </p:nvGrpSpPr>
      <p:grpSpPr>
        <a:xfrm>
          <a:off x="0" y="0"/>
          <a:ext cx="0" cy="0"/>
          <a:chOff x="0" y="0"/>
          <a:chExt cx="0" cy="0"/>
        </a:xfrm>
      </p:grpSpPr>
      <p:pic>
        <p:nvPicPr>
          <p:cNvPr id="4" name="new-video-security-20-portrait-window.mpg">
            <a:hlinkClick r:id="" action="ppaction://media"/>
          </p:cNvPr>
          <p:cNvPicPr>
            <a:picLocks noChangeAspect="1"/>
          </p:cNvPicPr>
          <p:nvPr>
            <a:videoFile r:link="rId3"/>
            <p:extLst>
              <p:ext uri="{DAA4B4D4-6D71-4841-9C94-3DE7FCFB9230}">
                <p14:media xmlns:p14="http://schemas.microsoft.com/office/powerpoint/2010/main" r:embed="rId2"/>
              </p:ext>
            </p:extLst>
          </p:nvPr>
        </p:nvPicPr>
        <p:blipFill>
          <a:blip r:embed="rId8"/>
          <a:stretch>
            <a:fillRect/>
          </a:stretch>
        </p:blipFill>
        <p:spPr>
          <a:xfrm>
            <a:off x="7599140" y="4218289"/>
            <a:ext cx="476672" cy="381338"/>
          </a:xfrm>
          <a:prstGeom prst="rect">
            <a:avLst/>
          </a:prstGeom>
        </p:spPr>
      </p:pic>
      <p:pic>
        <p:nvPicPr>
          <p:cNvPr id="7170" name="Picture 2" descr="O:\Kd2\ECB\Beratung\Direct Marketing\Euro 5 und 10 und 20 Euro School ppt\Praese Material\Bilder\Sec_Feature_Shine_through.png"/>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r="34554"/>
          <a:stretch/>
        </p:blipFill>
        <p:spPr bwMode="auto">
          <a:xfrm>
            <a:off x="7545190" y="2748819"/>
            <a:ext cx="1598810" cy="2597181"/>
          </a:xfrm>
          <a:prstGeom prst="rect">
            <a:avLst/>
          </a:prstGeom>
          <a:noFill/>
          <a:effectLst>
            <a:outerShdw blurRad="50800" dist="38100" dir="2700000" algn="tl" rotWithShape="0">
              <a:prstClr val="black">
                <a:alpha val="70000"/>
              </a:prstClr>
            </a:outerShdw>
          </a:effectLst>
          <a:extLst>
            <a:ext uri="{909E8E84-426E-40DD-AFC4-6F175D3DCCD1}">
              <a14:hiddenFill xmlns:a14="http://schemas.microsoft.com/office/drawing/2010/main">
                <a:solidFill>
                  <a:srgbClr val="FFFFFF"/>
                </a:solidFill>
              </a14:hiddenFill>
            </a:ext>
          </a:extLst>
        </p:spPr>
      </p:pic>
      <p:pic>
        <p:nvPicPr>
          <p:cNvPr id="16" name="new-video-security-20-portrait-watermark.mpg">
            <a:hlinkClick r:id="" action="ppaction://media"/>
          </p:cNvPr>
          <p:cNvPicPr>
            <a:picLocks noChangeAspect="1"/>
          </p:cNvPicPr>
          <p:nvPr>
            <a:videoFile r:link="rId5"/>
            <p:extLst>
              <p:ext uri="{DAA4B4D4-6D71-4841-9C94-3DE7FCFB9230}">
                <p14:media xmlns:p14="http://schemas.microsoft.com/office/powerpoint/2010/main" r:embed="rId4"/>
              </p:ext>
            </p:extLst>
          </p:nvPr>
        </p:nvPicPr>
        <p:blipFill>
          <a:blip r:embed="rId10"/>
          <a:stretch>
            <a:fillRect/>
          </a:stretch>
        </p:blipFill>
        <p:spPr>
          <a:xfrm>
            <a:off x="3995936" y="2950949"/>
            <a:ext cx="2060848" cy="1648678"/>
          </a:xfrm>
          <a:prstGeom prst="rect">
            <a:avLst/>
          </a:prstGeom>
        </p:spPr>
      </p:pic>
      <p:pic>
        <p:nvPicPr>
          <p:cNvPr id="5" name="new-video-security-20-portrait-watermark.mpg">
            <a:hlinkClick r:id="" action="ppaction://media"/>
          </p:cNvPr>
          <p:cNvPicPr>
            <a:picLocks noChangeAspect="1"/>
          </p:cNvPicPr>
          <p:nvPr>
            <a:videoFile r:link="rId5"/>
            <p:extLst>
              <p:ext uri="{DAA4B4D4-6D71-4841-9C94-3DE7FCFB9230}">
                <p14:media xmlns:p14="http://schemas.microsoft.com/office/powerpoint/2010/main" r:embed="rId4"/>
              </p:ext>
            </p:extLst>
          </p:nvPr>
        </p:nvPicPr>
        <p:blipFill>
          <a:blip r:embed="rId10"/>
          <a:stretch>
            <a:fillRect/>
          </a:stretch>
        </p:blipFill>
        <p:spPr>
          <a:xfrm>
            <a:off x="4139952" y="3288670"/>
            <a:ext cx="2060848" cy="1648678"/>
          </a:xfrm>
          <a:prstGeom prst="rect">
            <a:avLst/>
          </a:prstGeom>
        </p:spPr>
      </p:pic>
      <p:grpSp>
        <p:nvGrpSpPr>
          <p:cNvPr id="2" name="Gruppieren 1"/>
          <p:cNvGrpSpPr/>
          <p:nvPr/>
        </p:nvGrpSpPr>
        <p:grpSpPr>
          <a:xfrm>
            <a:off x="2545200" y="2772000"/>
            <a:ext cx="4747279" cy="2563200"/>
            <a:chOff x="2185200" y="1772928"/>
            <a:chExt cx="4747279" cy="2563200"/>
          </a:xfrm>
          <a:effectLst>
            <a:outerShdw blurRad="50800" dist="38100" dir="2700000" sx="103000" sy="103000" algn="tl" rotWithShape="0">
              <a:prstClr val="black">
                <a:alpha val="48000"/>
              </a:prstClr>
            </a:outerShdw>
          </a:effectLst>
        </p:grpSpPr>
        <p:pic>
          <p:nvPicPr>
            <p:cNvPr id="7171" name="Picture 3" descr="O:\Kd2\ECB\Beratung\Direct Marketing\Euro 5 und 10 und 20 Euro School ppt\Praese Material\Bilder\Banknote.jp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185200" y="1772928"/>
              <a:ext cx="4747279" cy="2563200"/>
            </a:xfrm>
            <a:prstGeom prst="rect">
              <a:avLst/>
            </a:prstGeom>
            <a:noFill/>
            <a:ln w="19050">
              <a:solidFill>
                <a:schemeClr val="bg1"/>
              </a:solidFill>
            </a:ln>
            <a:extLst>
              <a:ext uri="{909E8E84-426E-40DD-AFC4-6F175D3DCCD1}">
                <a14:hiddenFill xmlns:a14="http://schemas.microsoft.com/office/drawing/2010/main">
                  <a:solidFill>
                    <a:srgbClr val="FFFFFF"/>
                  </a:solidFill>
                </a14:hiddenFill>
              </a:ext>
            </a:extLst>
          </p:spPr>
        </p:pic>
        <p:sp>
          <p:nvSpPr>
            <p:cNvPr id="15" name="Rechteck 14"/>
            <p:cNvSpPr/>
            <p:nvPr/>
          </p:nvSpPr>
          <p:spPr>
            <a:xfrm>
              <a:off x="2605088" y="2584066"/>
              <a:ext cx="886832" cy="1080253"/>
            </a:xfrm>
            <a:prstGeom prst="rect">
              <a:avLst/>
            </a:prstGeom>
            <a:solidFill>
              <a:srgbClr val="FF0000">
                <a:alpha val="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grpSp>
      <p:sp>
        <p:nvSpPr>
          <p:cNvPr id="11267" name="Text Box 6"/>
          <p:cNvSpPr txBox="1">
            <a:spLocks noChangeArrowheads="1"/>
          </p:cNvSpPr>
          <p:nvPr/>
        </p:nvSpPr>
        <p:spPr bwMode="auto">
          <a:xfrm>
            <a:off x="781200" y="1076400"/>
            <a:ext cx="7560000" cy="1414800"/>
          </a:xfrm>
          <a:prstGeom prst="rect">
            <a:avLst/>
          </a:prstGeom>
          <a:ln/>
          <a:extLst/>
        </p:spPr>
        <p:style>
          <a:lnRef idx="2">
            <a:schemeClr val="accent2"/>
          </a:lnRef>
          <a:fillRef idx="1">
            <a:schemeClr val="lt1"/>
          </a:fillRef>
          <a:effectRef idx="0">
            <a:schemeClr val="accent2"/>
          </a:effectRef>
          <a:fontRef idx="minor">
            <a:schemeClr val="dk1"/>
          </a:fontRef>
        </p:style>
        <p:txBody>
          <a:bodyPr wrap="square" anchor="ctr" anchorCtr="0">
            <a:no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de-DE" sz="3200" b="1" dirty="0">
                <a:solidFill>
                  <a:srgbClr val="000099"/>
                </a:solidFill>
                <a:latin typeface="+mj-lt"/>
              </a:rPr>
              <a:t>SPRAWDŹ POD </a:t>
            </a:r>
            <a:r>
              <a:rPr lang="en-US" altLang="de-DE" sz="3200" b="1" dirty="0" smtClean="0">
                <a:solidFill>
                  <a:srgbClr val="000099"/>
                </a:solidFill>
                <a:latin typeface="+mj-lt"/>
              </a:rPr>
              <a:t>ŚWIATŁO</a:t>
            </a:r>
          </a:p>
          <a:p>
            <a:pPr algn="ctr"/>
            <a:r>
              <a:rPr lang="pl-PL" altLang="de-DE" dirty="0">
                <a:solidFill>
                  <a:srgbClr val="000099"/>
                </a:solidFill>
                <a:latin typeface="+mj-lt"/>
              </a:rPr>
              <a:t>Na </a:t>
            </a:r>
            <a:r>
              <a:rPr lang="pl-PL" altLang="de-DE" b="1" dirty="0">
                <a:solidFill>
                  <a:srgbClr val="000099"/>
                </a:solidFill>
                <a:latin typeface="+mj-lt"/>
              </a:rPr>
              <a:t>znaku wodnym</a:t>
            </a:r>
            <a:r>
              <a:rPr lang="pl-PL" altLang="de-DE" dirty="0">
                <a:solidFill>
                  <a:srgbClr val="000099"/>
                </a:solidFill>
                <a:latin typeface="+mj-lt"/>
              </a:rPr>
              <a:t> widać twarz Europy i wartość banknotu. </a:t>
            </a:r>
          </a:p>
          <a:p>
            <a:pPr algn="ctr"/>
            <a:r>
              <a:rPr lang="pl-PL" altLang="de-DE" dirty="0">
                <a:solidFill>
                  <a:srgbClr val="000099"/>
                </a:solidFill>
                <a:latin typeface="+mj-lt"/>
              </a:rPr>
              <a:t>W </a:t>
            </a:r>
            <a:r>
              <a:rPr lang="pl-PL" altLang="de-DE" b="1" dirty="0">
                <a:solidFill>
                  <a:srgbClr val="000099"/>
                </a:solidFill>
                <a:latin typeface="+mj-lt"/>
              </a:rPr>
              <a:t>okienku z portretem</a:t>
            </a:r>
            <a:r>
              <a:rPr lang="pl-PL" altLang="de-DE" dirty="0">
                <a:solidFill>
                  <a:srgbClr val="000099"/>
                </a:solidFill>
                <a:latin typeface="+mj-lt"/>
              </a:rPr>
              <a:t> okazuje się twarz Europy.</a:t>
            </a:r>
          </a:p>
        </p:txBody>
      </p:sp>
      <p:pic>
        <p:nvPicPr>
          <p:cNvPr id="17" name="Picture 3" descr="O:\Kd2\ECB\Beratung\Direct Marketing\Euro 5 und 10 und 20 Euro School ppt\Praese Material\Neu 2015 Freisteller\Seite9_Alex.png"/>
          <p:cNvPicPr>
            <a:picLocks noChangeAspect="1" noChangeArrowheads="1"/>
          </p:cNvPicPr>
          <p:nvPr/>
        </p:nvPicPr>
        <p:blipFill rotWithShape="1">
          <a:blip r:embed="rId12" cstate="print">
            <a:extLst>
              <a:ext uri="{28A0092B-C50C-407E-A947-70E740481C1C}">
                <a14:useLocalDpi xmlns:a14="http://schemas.microsoft.com/office/drawing/2010/main" val="0"/>
              </a:ext>
            </a:extLst>
          </a:blip>
          <a:srcRect t="1" b="84"/>
          <a:stretch/>
        </p:blipFill>
        <p:spPr bwMode="auto">
          <a:xfrm>
            <a:off x="1" y="2853384"/>
            <a:ext cx="2469716" cy="4032000"/>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4" name="Picture 2" descr="E:\ECB_20euro_Full Banknote_back_5787_Specimen.jpg"/>
          <p:cNvPicPr>
            <a:picLocks noChangeAspect="1" noChangeArrowheads="1"/>
          </p:cNvPicPr>
          <p:nvPr/>
        </p:nvPicPr>
        <p:blipFill rotWithShape="1">
          <a:blip r:embed="rId13" cstate="print">
            <a:extLst>
              <a:ext uri="{28A0092B-C50C-407E-A947-70E740481C1C}">
                <a14:useLocalDpi xmlns:a14="http://schemas.microsoft.com/office/drawing/2010/main" val="0"/>
              </a:ext>
            </a:extLst>
          </a:blip>
          <a:srcRect l="10906" t="7593" r="9015" b="7748"/>
          <a:stretch/>
        </p:blipFill>
        <p:spPr bwMode="auto">
          <a:xfrm>
            <a:off x="7599140" y="4985960"/>
            <a:ext cx="548594" cy="747296"/>
          </a:xfrm>
          <a:prstGeom prst="rect">
            <a:avLst/>
          </a:prstGeom>
          <a:noFill/>
          <a:ln w="28575">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1"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rPr>
              <a:pPr>
                <a:defRPr/>
              </a:pPr>
              <a:t>9</a:t>
            </a:fld>
            <a:endParaRPr lang="fr-FR" dirty="0">
              <a:solidFill>
                <a:srgbClr val="000099"/>
              </a:solidFill>
            </a:endParaRPr>
          </a:p>
        </p:txBody>
      </p:sp>
      <p:sp>
        <p:nvSpPr>
          <p:cNvPr id="23" name="Rechteck 22"/>
          <p:cNvSpPr/>
          <p:nvPr/>
        </p:nvSpPr>
        <p:spPr>
          <a:xfrm>
            <a:off x="6392967" y="2789080"/>
            <a:ext cx="594000" cy="2538000"/>
          </a:xfrm>
          <a:prstGeom prst="rect">
            <a:avLst/>
          </a:prstGeom>
          <a:solidFill>
            <a:srgbClr val="FF0000">
              <a:alpha val="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sp>
        <p:nvSpPr>
          <p:cNvPr id="24" name="Rechteck 23"/>
          <p:cNvSpPr/>
          <p:nvPr/>
        </p:nvSpPr>
        <p:spPr>
          <a:xfrm>
            <a:off x="6426356" y="3202467"/>
            <a:ext cx="521908" cy="665380"/>
          </a:xfrm>
          <a:prstGeom prst="rect">
            <a:avLst/>
          </a:prstGeom>
          <a:solidFill>
            <a:srgbClr val="FF0000">
              <a:alpha val="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sp>
        <p:nvSpPr>
          <p:cNvPr id="18" name="Text Box 3"/>
          <p:cNvSpPr txBox="1">
            <a:spLocks noChangeArrowheads="1"/>
          </p:cNvSpPr>
          <p:nvPr/>
        </p:nvSpPr>
        <p:spPr bwMode="auto">
          <a:xfrm>
            <a:off x="0" y="179388"/>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fr-FR" altLang="de-DE" sz="4000" b="1" dirty="0" err="1">
                <a:solidFill>
                  <a:srgbClr val="000099"/>
                </a:solidFill>
                <a:latin typeface="+mj-lt"/>
              </a:rPr>
              <a:t>Zabezpieczenia</a:t>
            </a:r>
            <a:endParaRPr lang="en-GB" altLang="de-DE" sz="4000" b="1" dirty="0">
              <a:solidFill>
                <a:srgbClr val="000099"/>
              </a:solidFill>
              <a:latin typeface="+mj-lt"/>
              <a:ea typeface="+mj-ea"/>
              <a:cs typeface="+mj-cs"/>
            </a:endParaRPr>
          </a:p>
        </p:txBody>
      </p:sp>
    </p:spTree>
    <p:extLst>
      <p:ext uri="{BB962C8B-B14F-4D97-AF65-F5344CB8AC3E}">
        <p14:creationId xmlns:p14="http://schemas.microsoft.com/office/powerpoint/2010/main" val="26931669"/>
      </p:ext>
    </p:extLst>
  </p:cSld>
  <p:clrMapOvr>
    <a:overrideClrMapping bg1="lt1" tx1="dk1" bg2="lt2" tx2="dk2" accent1="accent1" accent2="accent2" accent3="accent3" accent4="accent4" accent5="accent5" accent6="accent6" hlink="hlink" folHlink="folHlink"/>
  </p:clrMapOvr>
  <p:transition/>
  <p:timing>
    <p:tnLst>
      <p:par>
        <p:cTn id="1" dur="indefinite" restart="never" nodeType="tmRoot">
          <p:childTnLst>
            <p:video fullScrn="1">
              <p:cMediaNode vol="80000">
                <p:cTn id="2" fill="hold" display="0">
                  <p:stCondLst>
                    <p:cond delay="indefinite"/>
                  </p:stCondLst>
                </p:cTn>
                <p:tgtEl>
                  <p:spTgt spid="4"/>
                </p:tgtEl>
              </p:cMediaNode>
            </p:video>
            <p:video fullScrn="1">
              <p:cMediaNode vol="80000">
                <p:cTn id="3" fill="hold" display="0">
                  <p:stCondLst>
                    <p:cond delay="indefinite"/>
                  </p:stCondLst>
                </p:cTn>
                <p:tgtEl>
                  <p:spTgt spid="5"/>
                </p:tgtEl>
              </p:cMediaNode>
            </p:video>
            <p:video fullScrn="1">
              <p:cMediaNode vol="80000">
                <p:cTn id="4" fill="hold" display="0">
                  <p:stCondLst>
                    <p:cond delay="indefinite"/>
                  </p:stCondLst>
                </p:cTn>
                <p:tgtEl>
                  <p:spTgt spid="16"/>
                </p:tgtEl>
              </p:cMediaNode>
            </p:video>
            <p:seq concurrent="1" nextAc="seek">
              <p:cTn id="5" restart="whenNotActive" fill="hold" evtFilter="cancelBubble" nodeType="interactiveSeq">
                <p:stCondLst>
                  <p:cond evt="onClick" delay="0">
                    <p:tgtEl>
                      <p:spTgt spid="2"/>
                    </p:tgtEl>
                  </p:cond>
                </p:stCondLst>
                <p:endSync evt="end" delay="0">
                  <p:rtn val="all"/>
                </p:endSync>
                <p:childTnLst>
                  <p:par>
                    <p:cTn id="6" fill="hold">
                      <p:stCondLst>
                        <p:cond delay="0"/>
                      </p:stCondLst>
                      <p:childTnLst>
                        <p:par>
                          <p:cTn id="7" fill="hold">
                            <p:stCondLst>
                              <p:cond delay="0"/>
                            </p:stCondLst>
                            <p:childTnLst>
                              <p:par>
                                <p:cTn id="8" presetID="2" presetClass="mediacall" presetSubtype="0" fill="hold" nodeType="clickEffect">
                                  <p:stCondLst>
                                    <p:cond delay="0"/>
                                  </p:stCondLst>
                                  <p:childTnLst>
                                    <p:cmd type="call" cmd="togglePause">
                                      <p:cBhvr>
                                        <p:cTn id="9" dur="1" fill="hold"/>
                                        <p:tgtEl>
                                          <p:spTgt spid="16"/>
                                        </p:tgtEl>
                                      </p:cBhvr>
                                    </p:cmd>
                                  </p:childTnLst>
                                </p:cTn>
                              </p:par>
                            </p:childTnLst>
                          </p:cTn>
                        </p:par>
                      </p:childTnLst>
                    </p:cTn>
                  </p:par>
                </p:childTnLst>
              </p:cTn>
              <p:nextCondLst>
                <p:cond evt="onClick" delay="0">
                  <p:tgtEl>
                    <p:spTgt spid="2"/>
                  </p:tgtEl>
                </p:cond>
              </p:nextCondLst>
            </p:seq>
            <p:seq concurrent="1" nextAc="seek">
              <p:cTn id="10" restart="whenNotActive" fill="hold" evtFilter="cancelBubble" nodeType="interactiveSeq">
                <p:stCondLst>
                  <p:cond evt="onClick" delay="0">
                    <p:tgtEl>
                      <p:spTgt spid="7170"/>
                    </p:tgtEl>
                  </p:cond>
                </p:stCondLst>
                <p:endSync evt="end" delay="0">
                  <p:rtn val="all"/>
                </p:endSync>
                <p:childTnLst>
                  <p:par>
                    <p:cTn id="11" fill="hold">
                      <p:stCondLst>
                        <p:cond delay="0"/>
                      </p:stCondLst>
                      <p:childTnLst>
                        <p:par>
                          <p:cTn id="12" fill="hold">
                            <p:stCondLst>
                              <p:cond delay="0"/>
                            </p:stCondLst>
                            <p:childTnLst>
                              <p:par>
                                <p:cTn id="13" presetID="2" presetClass="mediacall" presetSubtype="0" fill="hold" nodeType="clickEffect">
                                  <p:stCondLst>
                                    <p:cond delay="0"/>
                                  </p:stCondLst>
                                  <p:childTnLst>
                                    <p:cmd type="call" cmd="togglePause">
                                      <p:cBhvr>
                                        <p:cTn id="14" dur="1" fill="hold"/>
                                        <p:tgtEl>
                                          <p:spTgt spid="4"/>
                                        </p:tgtEl>
                                      </p:cBhvr>
                                    </p:cmd>
                                  </p:childTnLst>
                                </p:cTn>
                              </p:par>
                            </p:childTnLst>
                          </p:cTn>
                        </p:par>
                      </p:childTnLst>
                    </p:cTn>
                  </p:par>
                </p:childTnLst>
              </p:cTn>
              <p:nextCondLst>
                <p:cond evt="onClick" delay="0">
                  <p:tgtEl>
                    <p:spTgt spid="7170"/>
                  </p:tgtEl>
                </p:cond>
              </p:nextCondLst>
            </p:seq>
          </p:childTnLst>
        </p:cTn>
      </p:par>
    </p:tnLst>
  </p:timing>
</p:sld>
</file>

<file path=ppt/theme/theme1.xml><?xml version="1.0" encoding="utf-8"?>
<a:theme xmlns:a="http://schemas.openxmlformats.org/drawingml/2006/main" name="1_Modèle par défaut">
  <a:themeElements>
    <a:clrScheme name="1_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Modèle par défau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Modèle par défau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Modèle par défau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Modèle par défau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Modèle par défau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Modèle par défau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Modèle par défau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Modèle par défau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Modèle par défau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Modèle par défau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Modèle par défau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Modèle par défau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3_Modèle par défaut">
  <a:themeElements>
    <a:clrScheme name="3_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3_Modèle par défaut">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3_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_Modèle par défau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_Modèle par défau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_Modèle par défau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_Modèle par défau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_Modèle par défau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_Modèle par défau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_Modèle par défau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_Modèle par défau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_Modèle par défau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_Modèle par défau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_Modèle par défau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1_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docProps/app.xml><?xml version="1.0" encoding="utf-8"?>
<Properties xmlns="http://schemas.openxmlformats.org/officeDocument/2006/extended-properties" xmlns:vt="http://schemas.openxmlformats.org/officeDocument/2006/docPropsVTypes">
  <Template/>
  <TotalTime>20</TotalTime>
  <Words>321</Words>
  <Application>Microsoft Office PowerPoint</Application>
  <PresentationFormat>On-screen Show (4:3)</PresentationFormat>
  <Paragraphs>142</Paragraphs>
  <Slides>13</Slides>
  <Notes>13</Notes>
  <HiddenSlides>0</HiddenSlides>
  <MMClips>6</MMClips>
  <ScaleCrop>false</ScaleCrop>
  <HeadingPairs>
    <vt:vector size="4" baseType="variant">
      <vt:variant>
        <vt:lpstr>Theme</vt:lpstr>
      </vt:variant>
      <vt:variant>
        <vt:i4>2</vt:i4>
      </vt:variant>
      <vt:variant>
        <vt:lpstr>Slide Titles</vt:lpstr>
      </vt:variant>
      <vt:variant>
        <vt:i4>13</vt:i4>
      </vt:variant>
    </vt:vector>
  </HeadingPairs>
  <TitlesOfParts>
    <vt:vector size="15" baseType="lpstr">
      <vt:lpstr>1_Modèle par défaut</vt:lpstr>
      <vt:lpstr>3_Modèle par défaut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European Central Bank</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AUTHENTIFIER  LES BILLETS EN EUROS</dc:title>
  <dc:creator>Belén Pérez</dc:creator>
  <cp:lastModifiedBy>Christophersen, Agnieszka</cp:lastModifiedBy>
  <cp:revision>558</cp:revision>
  <cp:lastPrinted>2015-07-21T13:18:24Z</cp:lastPrinted>
  <dcterms:created xsi:type="dcterms:W3CDTF">2009-03-11T08:26:58Z</dcterms:created>
  <dcterms:modified xsi:type="dcterms:W3CDTF">2015-10-06T07:10:09Z</dcterms:modified>
</cp:coreProperties>
</file>