
<file path=[Content_Types].xml><?xml version="1.0" encoding="utf-8"?>
<Types xmlns="http://schemas.openxmlformats.org/package/2006/content-types">
  <Default Extension="emf" ContentType="image/x-emf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0" r:id="rId1"/>
  </p:sldMasterIdLst>
  <p:notesMasterIdLst>
    <p:notesMasterId r:id="rId8"/>
  </p:notesMasterIdLst>
  <p:handoutMasterIdLst>
    <p:handoutMasterId r:id="rId9"/>
  </p:handoutMasterIdLst>
  <p:sldIdLst>
    <p:sldId id="330" r:id="rId2"/>
    <p:sldId id="346" r:id="rId3"/>
    <p:sldId id="345" r:id="rId4"/>
    <p:sldId id="347" r:id="rId5"/>
    <p:sldId id="348" r:id="rId6"/>
    <p:sldId id="349" r:id="rId7"/>
  </p:sldIdLst>
  <p:sldSz cx="9144000" cy="5143500" type="screen16x9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624">
          <p15:clr>
            <a:srgbClr val="A4A3A4"/>
          </p15:clr>
        </p15:guide>
        <p15:guide id="2" orient="horz" pos="350" userDrawn="1">
          <p15:clr>
            <a:srgbClr val="A4A3A4"/>
          </p15:clr>
        </p15:guide>
        <p15:guide id="3" orient="horz" pos="2796">
          <p15:clr>
            <a:srgbClr val="A4A3A4"/>
          </p15:clr>
        </p15:guide>
        <p15:guide id="4" orient="horz" pos="3083">
          <p15:clr>
            <a:srgbClr val="A4A3A4"/>
          </p15:clr>
        </p15:guide>
        <p15:guide id="5" orient="horz" pos="673">
          <p15:clr>
            <a:srgbClr val="A4A3A4"/>
          </p15:clr>
        </p15:guide>
        <p15:guide id="6" orient="horz" pos="872">
          <p15:clr>
            <a:srgbClr val="A4A3A4"/>
          </p15:clr>
        </p15:guide>
        <p15:guide id="7" orient="horz" pos="1772">
          <p15:clr>
            <a:srgbClr val="A4A3A4"/>
          </p15:clr>
        </p15:guide>
        <p15:guide id="8" pos="5602">
          <p15:clr>
            <a:srgbClr val="A4A3A4"/>
          </p15:clr>
        </p15:guide>
        <p15:guide id="9" pos="181" userDrawn="1">
          <p15:clr>
            <a:srgbClr val="A4A3A4"/>
          </p15:clr>
        </p15:guide>
        <p15:guide id="10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EC9EA"/>
    <a:srgbClr val="003299"/>
    <a:srgbClr val="328DD2"/>
    <a:srgbClr val="195FB5"/>
    <a:srgbClr val="FF33CC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43" autoAdjust="0"/>
    <p:restoredTop sz="94400" autoAdjust="0"/>
  </p:normalViewPr>
  <p:slideViewPr>
    <p:cSldViewPr snapToGrid="0">
      <p:cViewPr varScale="1">
        <p:scale>
          <a:sx n="83" d="100"/>
          <a:sy n="83" d="100"/>
        </p:scale>
        <p:origin x="824" y="40"/>
      </p:cViewPr>
      <p:guideLst>
        <p:guide orient="horz" pos="624"/>
        <p:guide orient="horz" pos="350"/>
        <p:guide orient="horz" pos="2796"/>
        <p:guide orient="horz" pos="3083"/>
        <p:guide orient="horz" pos="673"/>
        <p:guide orient="horz" pos="872"/>
        <p:guide orient="horz" pos="1772"/>
        <p:guide pos="5602"/>
        <p:guide pos="181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18" d="100"/>
          <a:sy n="118" d="100"/>
        </p:scale>
        <p:origin x="-2322" y="-96"/>
      </p:cViewPr>
      <p:guideLst>
        <p:guide orient="horz" pos="2160"/>
        <p:guide pos="28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CAB7FC4A-625A-4997-845F-B4C665339F19}" type="datetimeFigureOut">
              <a:rPr lang="en-GB"/>
              <a:pPr>
                <a:defRPr/>
              </a:pPr>
              <a:t>21/05/2021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070A9823-B0A4-4CFF-8BC2-549B802A5C2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4767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EE00F59-3AAD-4389-AAA8-78C8B1295C93}" type="datetimeFigureOut">
              <a:rPr lang="en-GB"/>
              <a:pPr>
                <a:defRPr/>
              </a:pPr>
              <a:t>21/05/2021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86000" y="514350"/>
            <a:ext cx="4572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589E48D-882E-48E9-AC90-458C8EC61319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8312746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de-DE" altLang="en-US">
                <a:cs typeface="Arial" pitchFamily="34" charset="0"/>
              </a:rPr>
              <a:t>Location, </a:t>
            </a:r>
          </a:p>
        </p:txBody>
      </p:sp>
      <p:sp>
        <p:nvSpPr>
          <p:cNvPr id="75779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de-DE" altLang="en-US">
                <a:cs typeface="Arial" pitchFamily="34" charset="0"/>
              </a:rPr>
              <a:t>Name of the Author</a:t>
            </a:r>
          </a:p>
        </p:txBody>
      </p:sp>
      <p:sp>
        <p:nvSpPr>
          <p:cNvPr id="7578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1A6FC4A8-8BE1-4175-8A63-100F1DD99887}" type="slidenum">
              <a:rPr lang="de-DE" altLang="en-US" smtClean="0">
                <a:cs typeface="Arial" pitchFamily="34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de-DE" altLang="en-US">
              <a:cs typeface="Arial" pitchFamily="34" charset="0"/>
            </a:endParaRPr>
          </a:p>
        </p:txBody>
      </p:sp>
      <p:sp>
        <p:nvSpPr>
          <p:cNvPr id="7578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578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13" Type="http://schemas.openxmlformats.org/officeDocument/2006/relationships/tags" Target="../tags/tag13.xml"/><Relationship Id="rId18" Type="http://schemas.openxmlformats.org/officeDocument/2006/relationships/image" Target="../media/image3.png"/><Relationship Id="rId3" Type="http://schemas.openxmlformats.org/officeDocument/2006/relationships/tags" Target="../tags/tag3.xml"/><Relationship Id="rId7" Type="http://schemas.openxmlformats.org/officeDocument/2006/relationships/tags" Target="../tags/tag7.xml"/><Relationship Id="rId12" Type="http://schemas.openxmlformats.org/officeDocument/2006/relationships/tags" Target="../tags/tag12.xml"/><Relationship Id="rId17" Type="http://schemas.openxmlformats.org/officeDocument/2006/relationships/slideMaster" Target="../slideMasters/slideMaster1.xml"/><Relationship Id="rId2" Type="http://schemas.openxmlformats.org/officeDocument/2006/relationships/tags" Target="../tags/tag2.xml"/><Relationship Id="rId16" Type="http://schemas.openxmlformats.org/officeDocument/2006/relationships/tags" Target="../tags/tag16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tags" Target="../tags/tag11.xml"/><Relationship Id="rId5" Type="http://schemas.openxmlformats.org/officeDocument/2006/relationships/tags" Target="../tags/tag5.xml"/><Relationship Id="rId15" Type="http://schemas.openxmlformats.org/officeDocument/2006/relationships/tags" Target="../tags/tag15.xml"/><Relationship Id="rId10" Type="http://schemas.openxmlformats.org/officeDocument/2006/relationships/tags" Target="../tags/tag10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4" Type="http://schemas.openxmlformats.org/officeDocument/2006/relationships/tags" Target="../tags/tag14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20.xml"/><Relationship Id="rId1" Type="http://schemas.openxmlformats.org/officeDocument/2006/relationships/tags" Target="../tags/tag19.xml"/><Relationship Id="rId4" Type="http://schemas.openxmlformats.org/officeDocument/2006/relationships/image" Target="../media/image7.png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tro - Text &amp;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 userDrawn="1"/>
        </p:nvSpPr>
        <p:spPr bwMode="auto">
          <a:xfrm>
            <a:off x="6372225" y="5003800"/>
            <a:ext cx="2290763" cy="141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>
              <a:lnSpc>
                <a:spcPts val="1200"/>
              </a:lnSpc>
              <a:defRPr/>
            </a:pPr>
            <a:r>
              <a:rPr lang="en-GB" altLang="en-US" sz="900" dirty="0">
                <a:solidFill>
                  <a:schemeClr val="bg1"/>
                </a:solidFill>
              </a:rPr>
              <a:t>www.ecb.europa.eu © </a:t>
            </a:r>
          </a:p>
        </p:txBody>
      </p:sp>
      <p:pic>
        <p:nvPicPr>
          <p:cNvPr id="8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1"/>
          <p:cNvSpPr>
            <a:spLocks noChangeArrowheads="1"/>
          </p:cNvSpPr>
          <p:nvPr userDrawn="1"/>
        </p:nvSpPr>
        <p:spPr bwMode="auto">
          <a:xfrm>
            <a:off x="468313" y="3124200"/>
            <a:ext cx="792162" cy="26988"/>
          </a:xfrm>
          <a:prstGeom prst="rect">
            <a:avLst/>
          </a:prstGeom>
          <a:solidFill>
            <a:schemeClr val="tx2"/>
          </a:solidFill>
          <a:ln w="9525" algn="ctr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spcBef>
                <a:spcPct val="30000"/>
              </a:spcBef>
              <a:buClr>
                <a:schemeClr val="tx2"/>
              </a:buClr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buChar char="–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buChar char="•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buChar char="–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buFont typeface="Times" pitchFamily="18" charset="0"/>
              <a:buChar char="•"/>
              <a:defRPr sz="1600" i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Times" pitchFamily="18" charset="0"/>
              <a:buChar char="•"/>
              <a:defRPr sz="1600" i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Times" pitchFamily="18" charset="0"/>
              <a:buChar char="•"/>
              <a:defRPr sz="1600" i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Times" pitchFamily="18" charset="0"/>
              <a:buChar char="•"/>
              <a:defRPr sz="1600" i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Times" pitchFamily="18" charset="0"/>
              <a:buChar char="•"/>
              <a:defRPr sz="1600" i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  <a:defRPr/>
            </a:pPr>
            <a:endParaRPr lang="en-GB" altLang="en-US" sz="1800">
              <a:ea typeface="ヒラギノ角ゴ Pro W3"/>
              <a:cs typeface="ヒラギノ角ゴ Pro W3"/>
            </a:endParaRPr>
          </a:p>
        </p:txBody>
      </p:sp>
      <p:pic>
        <p:nvPicPr>
          <p:cNvPr id="10" name="Picture 2" descr="C:\Users\kourent\Desktop\_PROJECTS_\VisualBranding_OfficeDocuments\PPT\Output\02\logo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335624"/>
            <a:ext cx="1765542" cy="766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itle 2"/>
          <p:cNvSpPr>
            <a:spLocks noGrp="1"/>
          </p:cNvSpPr>
          <p:nvPr>
            <p:ph type="ctrTitle"/>
          </p:nvPr>
        </p:nvSpPr>
        <p:spPr>
          <a:xfrm>
            <a:off x="468314" y="1653779"/>
            <a:ext cx="3024187" cy="1458515"/>
          </a:xfrm>
        </p:spPr>
        <p:txBody>
          <a:bodyPr/>
          <a:lstStyle>
            <a:lvl1pPr>
              <a:lnSpc>
                <a:spcPts val="3500"/>
              </a:lnSpc>
              <a:defRPr sz="3200"/>
            </a:lvl1pPr>
          </a:lstStyle>
          <a:p>
            <a:r>
              <a:rPr lang="en-US" altLang="en-US"/>
              <a:t>Click to edit Master title style</a:t>
            </a:r>
            <a:endParaRPr lang="en-GB" altLang="en-US" dirty="0"/>
          </a:p>
        </p:txBody>
      </p:sp>
      <p:sp>
        <p:nvSpPr>
          <p:cNvPr id="14" name="Subtitle 4"/>
          <p:cNvSpPr>
            <a:spLocks noGrp="1"/>
          </p:cNvSpPr>
          <p:nvPr>
            <p:ph type="subTitle" idx="4294967295"/>
          </p:nvPr>
        </p:nvSpPr>
        <p:spPr>
          <a:xfrm>
            <a:off x="468314" y="3233737"/>
            <a:ext cx="2663825" cy="1025129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lang="en-GB" altLang="en-US" sz="2000" dirty="0" smtClean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altLang="en-US"/>
              <a:t>Click to edit Master subtitle style</a:t>
            </a:r>
            <a:endParaRPr lang="en-GB" altLang="en-US" dirty="0"/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4294967295"/>
          </p:nvPr>
        </p:nvSpPr>
        <p:spPr>
          <a:xfrm>
            <a:off x="3600450" y="4407694"/>
            <a:ext cx="5183188" cy="665560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lang="en-US" altLang="en-US" sz="1800" b="1" dirty="0" smtClean="0">
                <a:solidFill>
                  <a:srgbClr val="003299"/>
                </a:solidFill>
              </a:defRPr>
            </a:lvl1pPr>
            <a:lvl2pPr>
              <a:defRPr lang="en-US" altLang="en-US" dirty="0" smtClean="0"/>
            </a:lvl2pPr>
          </a:lstStyle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</p:txBody>
      </p:sp>
      <p:sp>
        <p:nvSpPr>
          <p:cNvPr id="12" name="Picture Placeholder 8"/>
          <p:cNvSpPr>
            <a:spLocks noGrp="1"/>
          </p:cNvSpPr>
          <p:nvPr>
            <p:ph type="pic" sz="quarter" idx="22"/>
          </p:nvPr>
        </p:nvSpPr>
        <p:spPr>
          <a:xfrm>
            <a:off x="3370263" y="0"/>
            <a:ext cx="5773737" cy="4340224"/>
          </a:xfrm>
          <a:custGeom>
            <a:avLst/>
            <a:gdLst/>
            <a:ahLst/>
            <a:cxnLst/>
            <a:rect l="l" t="t" r="r" b="b"/>
            <a:pathLst>
              <a:path w="5773737" h="4340224">
                <a:moveTo>
                  <a:pt x="1200952" y="0"/>
                </a:moveTo>
                <a:lnTo>
                  <a:pt x="5773737" y="0"/>
                </a:lnTo>
                <a:lnTo>
                  <a:pt x="5773737" y="4330018"/>
                </a:lnTo>
                <a:lnTo>
                  <a:pt x="5770913" y="4340224"/>
                </a:lnTo>
                <a:lnTo>
                  <a:pt x="0" y="4340224"/>
                </a:lnTo>
                <a:close/>
              </a:path>
            </a:pathLst>
          </a:custGeom>
        </p:spPr>
        <p:txBody>
          <a:bodyPr/>
          <a:lstStyle/>
          <a:p>
            <a:pPr lvl="0"/>
            <a:r>
              <a:rPr lang="en-US" noProof="0"/>
              <a:t>Click icon to add picture</a:t>
            </a:r>
            <a:endParaRPr lang="en-GB" noProof="0" dirty="0"/>
          </a:p>
        </p:txBody>
      </p:sp>
      <p:sp>
        <p:nvSpPr>
          <p:cNvPr id="15" name="Text Placeholder 7"/>
          <p:cNvSpPr>
            <a:spLocks noGrp="1"/>
          </p:cNvSpPr>
          <p:nvPr>
            <p:ph type="body" sz="quarter" idx="4294967295"/>
          </p:nvPr>
        </p:nvSpPr>
        <p:spPr>
          <a:xfrm>
            <a:off x="468313" y="4408884"/>
            <a:ext cx="2543244" cy="665560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lang="en-US" altLang="en-US" sz="1600" b="1" kern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defRPr lang="en-US" altLang="en-US" kern="1200" dirty="0" smtClean="0">
                <a:latin typeface="Arial" pitchFamily="34" charset="0"/>
                <a:ea typeface="+mn-ea"/>
                <a:cs typeface="Arial" pitchFamily="34" charset="0"/>
              </a:defRPr>
            </a:lvl2pPr>
          </a:lstStyle>
          <a:p>
            <a:pPr lvl="0"/>
            <a:r>
              <a:rPr lang="en-US" altLang="en-US"/>
              <a:t>Click to edit Master text styles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3177413" y="4931439"/>
            <a:ext cx="384493" cy="144721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algn="ctr" eaLnBrk="0" hangingPunct="0">
              <a:lnSpc>
                <a:spcPts val="1200"/>
              </a:lnSpc>
              <a:defRPr lang="en-GB" sz="1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709D98C6-26D6-459A-841A-186F99F43B1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250406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 Images &amp; Text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"/>
          <p:cNvSpPr>
            <a:spLocks noChangeArrowheads="1"/>
          </p:cNvSpPr>
          <p:nvPr userDrawn="1"/>
        </p:nvSpPr>
        <p:spPr bwMode="auto">
          <a:xfrm>
            <a:off x="4022725" y="3706813"/>
            <a:ext cx="4572000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30000"/>
              </a:spcBef>
              <a:buClr>
                <a:schemeClr val="tx2"/>
              </a:buClr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buChar char="–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buChar char="•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buChar char="–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buFont typeface="Times" pitchFamily="18" charset="0"/>
              <a:buChar char="•"/>
              <a:defRPr sz="1600" i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Times" pitchFamily="18" charset="0"/>
              <a:buChar char="•"/>
              <a:defRPr sz="1600" i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Times" pitchFamily="18" charset="0"/>
              <a:buChar char="•"/>
              <a:defRPr sz="1600" i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Times" pitchFamily="18" charset="0"/>
              <a:buChar char="•"/>
              <a:defRPr sz="1600" i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Times" pitchFamily="18" charset="0"/>
              <a:buChar char="•"/>
              <a:defRPr sz="1600" i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en-GB" altLang="en-US" sz="1800" dirty="0"/>
              <a:t>Use this type of slide to combine text information with an additional picture.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  <a:defRPr/>
            </a:pPr>
            <a:endParaRPr lang="en-GB" altLang="en-US" sz="1800" dirty="0"/>
          </a:p>
        </p:txBody>
      </p:sp>
      <p:sp>
        <p:nvSpPr>
          <p:cNvPr id="7" name="Rectangle 9"/>
          <p:cNvSpPr>
            <a:spLocks noChangeArrowheads="1"/>
          </p:cNvSpPr>
          <p:nvPr userDrawn="1"/>
        </p:nvSpPr>
        <p:spPr bwMode="auto">
          <a:xfrm>
            <a:off x="6372225" y="4860925"/>
            <a:ext cx="2290763" cy="141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>
              <a:lnSpc>
                <a:spcPts val="1200"/>
              </a:lnSpc>
              <a:defRPr/>
            </a:pPr>
            <a:r>
              <a:rPr lang="en-GB" altLang="en-US" sz="900" dirty="0">
                <a:solidFill>
                  <a:schemeClr val="bg1"/>
                </a:solidFill>
              </a:rPr>
              <a:t>www.ecb.europa.eu © </a:t>
            </a:r>
          </a:p>
        </p:txBody>
      </p:sp>
      <p:sp>
        <p:nvSpPr>
          <p:cNvPr id="34" name="Picture Placeholder 33"/>
          <p:cNvSpPr>
            <a:spLocks noGrp="1"/>
          </p:cNvSpPr>
          <p:nvPr>
            <p:ph type="pic" sz="quarter" idx="25"/>
          </p:nvPr>
        </p:nvSpPr>
        <p:spPr>
          <a:xfrm>
            <a:off x="0" y="1081088"/>
            <a:ext cx="4281488" cy="3651168"/>
          </a:xfrm>
          <a:custGeom>
            <a:avLst/>
            <a:gdLst/>
            <a:ahLst/>
            <a:cxnLst/>
            <a:rect l="l" t="t" r="r" b="b"/>
            <a:pathLst>
              <a:path w="4281488" h="3668712">
                <a:moveTo>
                  <a:pt x="0" y="0"/>
                </a:moveTo>
                <a:lnTo>
                  <a:pt x="4281488" y="0"/>
                </a:lnTo>
                <a:lnTo>
                  <a:pt x="3270391" y="3668712"/>
                </a:lnTo>
                <a:lnTo>
                  <a:pt x="0" y="3668712"/>
                </a:lnTo>
                <a:close/>
              </a:path>
            </a:pathLst>
          </a:custGeom>
        </p:spPr>
        <p:txBody>
          <a:bodyPr/>
          <a:lstStyle/>
          <a:p>
            <a:pPr lvl="0"/>
            <a:r>
              <a:rPr lang="en-US" noProof="0"/>
              <a:t>Click icon to add picture</a:t>
            </a:r>
            <a:endParaRPr lang="en-GB" noProof="0" dirty="0"/>
          </a:p>
        </p:txBody>
      </p:sp>
      <p:sp>
        <p:nvSpPr>
          <p:cNvPr id="36" name="Picture Placeholder 35"/>
          <p:cNvSpPr>
            <a:spLocks noGrp="1"/>
          </p:cNvSpPr>
          <p:nvPr>
            <p:ph type="pic" sz="quarter" idx="26"/>
          </p:nvPr>
        </p:nvSpPr>
        <p:spPr>
          <a:xfrm>
            <a:off x="3667125" y="1081088"/>
            <a:ext cx="3319463" cy="2225675"/>
          </a:xfrm>
          <a:custGeom>
            <a:avLst/>
            <a:gdLst/>
            <a:ahLst/>
            <a:cxnLst/>
            <a:rect l="l" t="t" r="r" b="b"/>
            <a:pathLst>
              <a:path w="3319463" h="2225675">
                <a:moveTo>
                  <a:pt x="611660" y="0"/>
                </a:moveTo>
                <a:lnTo>
                  <a:pt x="3319463" y="0"/>
                </a:lnTo>
                <a:lnTo>
                  <a:pt x="2707803" y="2225675"/>
                </a:lnTo>
                <a:lnTo>
                  <a:pt x="0" y="2225675"/>
                </a:lnTo>
                <a:close/>
              </a:path>
            </a:pathLst>
          </a:custGeom>
        </p:spPr>
        <p:txBody>
          <a:bodyPr/>
          <a:lstStyle/>
          <a:p>
            <a:pPr lvl="0"/>
            <a:r>
              <a:rPr lang="en-US" noProof="0"/>
              <a:t>Click icon to add picture</a:t>
            </a:r>
            <a:endParaRPr lang="en-GB" noProof="0"/>
          </a:p>
        </p:txBody>
      </p:sp>
      <p:sp>
        <p:nvSpPr>
          <p:cNvPr id="38" name="Picture Placeholder 37"/>
          <p:cNvSpPr>
            <a:spLocks noGrp="1"/>
          </p:cNvSpPr>
          <p:nvPr>
            <p:ph type="pic" sz="quarter" idx="27"/>
          </p:nvPr>
        </p:nvSpPr>
        <p:spPr>
          <a:xfrm>
            <a:off x="6372226" y="1081088"/>
            <a:ext cx="2771775" cy="2225675"/>
          </a:xfrm>
          <a:custGeom>
            <a:avLst/>
            <a:gdLst/>
            <a:ahLst/>
            <a:cxnLst/>
            <a:rect l="l" t="t" r="r" b="b"/>
            <a:pathLst>
              <a:path w="2771775" h="2225675">
                <a:moveTo>
                  <a:pt x="601377" y="0"/>
                </a:moveTo>
                <a:lnTo>
                  <a:pt x="2771775" y="0"/>
                </a:lnTo>
                <a:lnTo>
                  <a:pt x="2771775" y="2225675"/>
                </a:lnTo>
                <a:lnTo>
                  <a:pt x="0" y="2225675"/>
                </a:lnTo>
                <a:close/>
              </a:path>
            </a:pathLst>
          </a:custGeom>
        </p:spPr>
        <p:txBody>
          <a:bodyPr/>
          <a:lstStyle/>
          <a:p>
            <a:pPr lvl="0"/>
            <a:r>
              <a:rPr lang="en-US" noProof="0"/>
              <a:t>Click icon to add picture</a:t>
            </a:r>
            <a:endParaRPr lang="en-GB" noProof="0"/>
          </a:p>
        </p:txBody>
      </p:sp>
      <p:sp>
        <p:nvSpPr>
          <p:cNvPr id="12" name="Rectangle 4"/>
          <p:cNvSpPr>
            <a:spLocks noGrp="1" noChangeArrowheads="1"/>
          </p:cNvSpPr>
          <p:nvPr>
            <p:ph type="title"/>
          </p:nvPr>
        </p:nvSpPr>
        <p:spPr>
          <a:xfrm>
            <a:off x="463551" y="411956"/>
            <a:ext cx="8404225" cy="633413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>
              <a:defRPr lang="en-GB" altLang="en-US" sz="2800" kern="1200" dirty="0" smtClean="0"/>
            </a:lvl1pPr>
          </a:lstStyle>
          <a:p>
            <a:pPr lvl="0"/>
            <a:r>
              <a:rPr lang="en-US" altLang="en-US"/>
              <a:t>Click to edit Master title style</a:t>
            </a:r>
            <a:endParaRPr lang="en-GB" alt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28"/>
          </p:nvPr>
        </p:nvSpPr>
        <p:spPr>
          <a:xfrm>
            <a:off x="4357688" y="4856163"/>
            <a:ext cx="414337" cy="138112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algn="ctr" eaLnBrk="0" hangingPunct="0">
              <a:lnSpc>
                <a:spcPts val="1200"/>
              </a:lnSpc>
              <a:defRPr lang="en-GB" sz="9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7A03BAC3-5655-4B19-B6D0-8045C16EFFF7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82249651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 Images &amp; 2 Texts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3"/>
          <p:cNvGrpSpPr>
            <a:grpSpLocks/>
          </p:cNvGrpSpPr>
          <p:nvPr userDrawn="1"/>
        </p:nvGrpSpPr>
        <p:grpSpPr bwMode="auto">
          <a:xfrm>
            <a:off x="69850" y="1304925"/>
            <a:ext cx="4718050" cy="2789238"/>
            <a:chOff x="683589" y="1495330"/>
            <a:chExt cx="3582384" cy="2731752"/>
          </a:xfrm>
        </p:grpSpPr>
        <p:sp>
          <p:nvSpPr>
            <p:cNvPr id="8" name="Parallelogram 7"/>
            <p:cNvSpPr/>
            <p:nvPr/>
          </p:nvSpPr>
          <p:spPr bwMode="auto">
            <a:xfrm>
              <a:off x="733010" y="1495330"/>
              <a:ext cx="3532963" cy="2512527"/>
            </a:xfrm>
            <a:prstGeom prst="parallelogram">
              <a:avLst>
                <a:gd name="adj" fmla="val 24016"/>
              </a:avLst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0" sx="102000" sy="102000" algn="ctr" rotWithShape="0">
                <a:prstClr val="black">
                  <a:alpha val="10000"/>
                </a:prstClr>
              </a:outerShdw>
            </a:effectLst>
          </p:spPr>
          <p:txBody>
            <a:bodyPr anchor="ctr">
              <a:spAutoFit/>
            </a:bodyPr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>
                <a:latin typeface="Arial" charset="0"/>
                <a:ea typeface="ヒラギノ角ゴ Pro W3" pitchFamily="-64" charset="-128"/>
              </a:endParaRPr>
            </a:p>
          </p:txBody>
        </p:sp>
        <p:sp>
          <p:nvSpPr>
            <p:cNvPr id="9" name="Parallelogram 8"/>
            <p:cNvSpPr/>
            <p:nvPr/>
          </p:nvSpPr>
          <p:spPr bwMode="auto">
            <a:xfrm>
              <a:off x="683589" y="3788634"/>
              <a:ext cx="3164118" cy="438448"/>
            </a:xfrm>
            <a:prstGeom prst="parallelogram">
              <a:avLst>
                <a:gd name="adj" fmla="val 26684"/>
              </a:avLst>
            </a:prstGeom>
            <a:solidFill>
              <a:schemeClr val="bg2">
                <a:lumMod val="40000"/>
                <a:lumOff val="6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0" sx="102000" sy="102000" algn="ctr" rotWithShape="0">
                <a:prstClr val="black">
                  <a:alpha val="10000"/>
                </a:prstClr>
              </a:outerShdw>
            </a:effectLst>
          </p:spPr>
          <p:txBody>
            <a:bodyPr anchor="ctr">
              <a:spAutoFit/>
            </a:bodyPr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>
                <a:latin typeface="Arial" charset="0"/>
                <a:ea typeface="ヒラギノ角ゴ Pro W3" pitchFamily="-64" charset="-128"/>
              </a:endParaRPr>
            </a:p>
          </p:txBody>
        </p:sp>
      </p:grpSp>
      <p:grpSp>
        <p:nvGrpSpPr>
          <p:cNvPr id="10" name="Group 13"/>
          <p:cNvGrpSpPr>
            <a:grpSpLocks/>
          </p:cNvGrpSpPr>
          <p:nvPr userDrawn="1"/>
        </p:nvGrpSpPr>
        <p:grpSpPr bwMode="auto">
          <a:xfrm>
            <a:off x="4321175" y="1304925"/>
            <a:ext cx="4718050" cy="2789238"/>
            <a:chOff x="683589" y="1495330"/>
            <a:chExt cx="3582384" cy="2731752"/>
          </a:xfrm>
        </p:grpSpPr>
        <p:sp>
          <p:nvSpPr>
            <p:cNvPr id="11" name="Parallelogram 10"/>
            <p:cNvSpPr/>
            <p:nvPr/>
          </p:nvSpPr>
          <p:spPr bwMode="auto">
            <a:xfrm>
              <a:off x="733010" y="1495330"/>
              <a:ext cx="3532963" cy="2512527"/>
            </a:xfrm>
            <a:prstGeom prst="parallelogram">
              <a:avLst>
                <a:gd name="adj" fmla="val 24016"/>
              </a:avLst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0" sx="102000" sy="102000" algn="ctr" rotWithShape="0">
                <a:prstClr val="black">
                  <a:alpha val="10000"/>
                </a:prstClr>
              </a:outerShdw>
            </a:effectLst>
          </p:spPr>
          <p:txBody>
            <a:bodyPr anchor="ctr">
              <a:spAutoFit/>
            </a:bodyPr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>
                <a:latin typeface="Arial" charset="0"/>
                <a:ea typeface="ヒラギノ角ゴ Pro W3" pitchFamily="-64" charset="-128"/>
              </a:endParaRPr>
            </a:p>
          </p:txBody>
        </p:sp>
        <p:sp>
          <p:nvSpPr>
            <p:cNvPr id="12" name="Parallelogram 11"/>
            <p:cNvSpPr/>
            <p:nvPr/>
          </p:nvSpPr>
          <p:spPr bwMode="auto">
            <a:xfrm>
              <a:off x="683589" y="3788634"/>
              <a:ext cx="3164118" cy="438448"/>
            </a:xfrm>
            <a:prstGeom prst="parallelogram">
              <a:avLst>
                <a:gd name="adj" fmla="val 26684"/>
              </a:avLst>
            </a:prstGeom>
            <a:solidFill>
              <a:schemeClr val="bg2">
                <a:lumMod val="40000"/>
                <a:lumOff val="6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0" sx="102000" sy="102000" algn="ctr" rotWithShape="0">
                <a:prstClr val="black">
                  <a:alpha val="10000"/>
                </a:prstClr>
              </a:outerShdw>
            </a:effectLst>
          </p:spPr>
          <p:txBody>
            <a:bodyPr anchor="ctr">
              <a:spAutoFit/>
            </a:bodyPr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>
                <a:latin typeface="Arial" charset="0"/>
                <a:ea typeface="ヒラギノ角ゴ Pro W3" pitchFamily="-64" charset="-128"/>
              </a:endParaRPr>
            </a:p>
          </p:txBody>
        </p:sp>
      </p:grpSp>
      <p:sp>
        <p:nvSpPr>
          <p:cNvPr id="13" name="Rectangle 9"/>
          <p:cNvSpPr>
            <a:spLocks noChangeArrowheads="1"/>
          </p:cNvSpPr>
          <p:nvPr userDrawn="1"/>
        </p:nvSpPr>
        <p:spPr bwMode="auto">
          <a:xfrm>
            <a:off x="6372225" y="4860925"/>
            <a:ext cx="2290763" cy="141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>
              <a:lnSpc>
                <a:spcPts val="1200"/>
              </a:lnSpc>
              <a:defRPr/>
            </a:pPr>
            <a:r>
              <a:rPr lang="en-GB" altLang="en-US" sz="900" dirty="0">
                <a:solidFill>
                  <a:schemeClr val="bg1"/>
                </a:solidFill>
              </a:rPr>
              <a:t>www.ecb.europa.eu © </a:t>
            </a:r>
          </a:p>
        </p:txBody>
      </p:sp>
      <p:sp>
        <p:nvSpPr>
          <p:cNvPr id="18" name="Rectangle 4"/>
          <p:cNvSpPr>
            <a:spLocks noGrp="1" noChangeArrowheads="1"/>
          </p:cNvSpPr>
          <p:nvPr>
            <p:ph type="title"/>
          </p:nvPr>
        </p:nvSpPr>
        <p:spPr>
          <a:xfrm>
            <a:off x="463551" y="411956"/>
            <a:ext cx="8404225" cy="633413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>
              <a:defRPr lang="en-GB" altLang="en-US" sz="2800" kern="1200" dirty="0" smtClean="0"/>
            </a:lvl1pPr>
          </a:lstStyle>
          <a:p>
            <a:pPr lvl="0"/>
            <a:r>
              <a:rPr lang="en-US" altLang="en-US"/>
              <a:t>Click to edit Master title style</a:t>
            </a:r>
            <a:endParaRPr lang="en-GB" alt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21"/>
          </p:nvPr>
        </p:nvSpPr>
        <p:spPr>
          <a:xfrm>
            <a:off x="798513" y="1378791"/>
            <a:ext cx="3363912" cy="2198127"/>
          </a:xfrm>
        </p:spPr>
        <p:txBody>
          <a:bodyPr/>
          <a:lstStyle/>
          <a:p>
            <a:pPr lvl="0"/>
            <a:r>
              <a:rPr lang="en-US" noProof="0"/>
              <a:t>Click icon to add picture</a:t>
            </a:r>
            <a:endParaRPr lang="en-GB" noProof="0"/>
          </a:p>
        </p:txBody>
      </p:sp>
      <p:sp>
        <p:nvSpPr>
          <p:cNvPr id="19" name="Picture Placeholder 2"/>
          <p:cNvSpPr>
            <a:spLocks noGrp="1"/>
          </p:cNvSpPr>
          <p:nvPr>
            <p:ph type="pic" sz="quarter" idx="22"/>
          </p:nvPr>
        </p:nvSpPr>
        <p:spPr>
          <a:xfrm>
            <a:off x="5049838" y="1378791"/>
            <a:ext cx="3363912" cy="2198127"/>
          </a:xfrm>
        </p:spPr>
        <p:txBody>
          <a:bodyPr/>
          <a:lstStyle/>
          <a:p>
            <a:pPr lvl="0"/>
            <a:r>
              <a:rPr lang="en-US" noProof="0"/>
              <a:t>Click icon to add picture</a:t>
            </a:r>
            <a:endParaRPr lang="en-GB" noProof="0"/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23"/>
          </p:nvPr>
        </p:nvSpPr>
        <p:spPr>
          <a:xfrm>
            <a:off x="233363" y="3727825"/>
            <a:ext cx="3817937" cy="276999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lang="en-US" sz="1800" kern="1200" smtClean="0">
                <a:solidFill>
                  <a:srgbClr val="003299"/>
                </a:solidFill>
                <a:latin typeface="Arial" pitchFamily="34" charset="0"/>
                <a:cs typeface="Arial" pitchFamily="34" charset="0"/>
              </a:defRPr>
            </a:lvl1pPr>
            <a:lvl2pPr>
              <a:defRPr lang="en-US" kern="1200" smtClean="0">
                <a:latin typeface="Arial" pitchFamily="34" charset="0"/>
                <a:ea typeface="+mn-ea"/>
                <a:cs typeface="Arial" pitchFamily="34" charset="0"/>
              </a:defRPr>
            </a:lvl2pPr>
            <a:lvl3pPr>
              <a:defRPr lang="en-US" kern="1200" smtClean="0">
                <a:latin typeface="Arial" pitchFamily="34" charset="0"/>
                <a:ea typeface="+mn-ea"/>
                <a:cs typeface="Arial" pitchFamily="34" charset="0"/>
              </a:defRPr>
            </a:lvl3pPr>
            <a:lvl4pPr>
              <a:defRPr lang="en-US" kern="1200" smtClean="0">
                <a:latin typeface="Arial" pitchFamily="34" charset="0"/>
                <a:ea typeface="+mn-ea"/>
                <a:cs typeface="Arial" pitchFamily="34" charset="0"/>
              </a:defRPr>
            </a:lvl4pPr>
            <a:lvl5pPr>
              <a:defRPr lang="en-GB" kern="1200">
                <a:latin typeface="Arial" pitchFamily="34" charset="0"/>
                <a:ea typeface="+mn-ea"/>
                <a:cs typeface="Arial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1" name="Text Placeholder 19"/>
          <p:cNvSpPr>
            <a:spLocks noGrp="1"/>
          </p:cNvSpPr>
          <p:nvPr>
            <p:ph type="body" sz="quarter" idx="24"/>
          </p:nvPr>
        </p:nvSpPr>
        <p:spPr>
          <a:xfrm>
            <a:off x="4463256" y="3727825"/>
            <a:ext cx="3817937" cy="276999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lang="en-US" sz="1800" kern="1200" smtClean="0">
                <a:solidFill>
                  <a:srgbClr val="003299"/>
                </a:solidFill>
                <a:latin typeface="Arial" pitchFamily="34" charset="0"/>
                <a:cs typeface="Arial" pitchFamily="34" charset="0"/>
              </a:defRPr>
            </a:lvl1pPr>
            <a:lvl2pPr>
              <a:defRPr lang="en-US" kern="1200" smtClean="0">
                <a:latin typeface="Arial" pitchFamily="34" charset="0"/>
                <a:ea typeface="+mn-ea"/>
                <a:cs typeface="Arial" pitchFamily="34" charset="0"/>
              </a:defRPr>
            </a:lvl2pPr>
            <a:lvl3pPr>
              <a:defRPr lang="en-US" kern="1200" smtClean="0">
                <a:latin typeface="Arial" pitchFamily="34" charset="0"/>
                <a:ea typeface="+mn-ea"/>
                <a:cs typeface="Arial" pitchFamily="34" charset="0"/>
              </a:defRPr>
            </a:lvl3pPr>
            <a:lvl4pPr>
              <a:defRPr lang="en-US" kern="1200" smtClean="0">
                <a:latin typeface="Arial" pitchFamily="34" charset="0"/>
                <a:ea typeface="+mn-ea"/>
                <a:cs typeface="Arial" pitchFamily="34" charset="0"/>
              </a:defRPr>
            </a:lvl4pPr>
            <a:lvl5pPr>
              <a:defRPr lang="en-GB" kern="1200">
                <a:latin typeface="Arial" pitchFamily="34" charset="0"/>
                <a:ea typeface="+mn-ea"/>
                <a:cs typeface="Arial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25"/>
          </p:nvPr>
        </p:nvSpPr>
        <p:spPr>
          <a:xfrm>
            <a:off x="4357688" y="4856163"/>
            <a:ext cx="414337" cy="138112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algn="ctr" eaLnBrk="0" hangingPunct="0">
              <a:lnSpc>
                <a:spcPts val="1200"/>
              </a:lnSpc>
              <a:defRPr lang="en-GB" sz="9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99CD2E2F-F92A-4B02-9BE7-CCF47B525670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9838425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6 Images &amp; 6 Texts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3"/>
          <p:cNvGrpSpPr>
            <a:grpSpLocks/>
          </p:cNvGrpSpPr>
          <p:nvPr userDrawn="1"/>
        </p:nvGrpSpPr>
        <p:grpSpPr bwMode="auto">
          <a:xfrm>
            <a:off x="5697538" y="2898775"/>
            <a:ext cx="2992437" cy="1770063"/>
            <a:chOff x="683589" y="1495330"/>
            <a:chExt cx="3582384" cy="2731752"/>
          </a:xfrm>
        </p:grpSpPr>
        <p:sp>
          <p:nvSpPr>
            <p:cNvPr id="16" name="Parallelogram 15"/>
            <p:cNvSpPr/>
            <p:nvPr/>
          </p:nvSpPr>
          <p:spPr bwMode="auto">
            <a:xfrm>
              <a:off x="733001" y="1495330"/>
              <a:ext cx="3532972" cy="2513701"/>
            </a:xfrm>
            <a:prstGeom prst="parallelogram">
              <a:avLst>
                <a:gd name="adj" fmla="val 24016"/>
              </a:avLst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0" sx="102000" sy="102000" algn="ctr" rotWithShape="0">
                <a:prstClr val="black">
                  <a:alpha val="10000"/>
                </a:prstClr>
              </a:outerShdw>
            </a:effectLst>
          </p:spPr>
          <p:txBody>
            <a:bodyPr anchor="ctr">
              <a:spAutoFit/>
            </a:bodyPr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>
                <a:latin typeface="Arial" charset="0"/>
                <a:ea typeface="ヒラギノ角ゴ Pro W3" pitchFamily="-64" charset="-128"/>
              </a:endParaRPr>
            </a:p>
          </p:txBody>
        </p:sp>
        <p:sp>
          <p:nvSpPr>
            <p:cNvPr id="17" name="Parallelogram 16"/>
            <p:cNvSpPr/>
            <p:nvPr/>
          </p:nvSpPr>
          <p:spPr bwMode="auto">
            <a:xfrm>
              <a:off x="683589" y="3788531"/>
              <a:ext cx="3164281" cy="438551"/>
            </a:xfrm>
            <a:prstGeom prst="parallelogram">
              <a:avLst>
                <a:gd name="adj" fmla="val 26684"/>
              </a:avLst>
            </a:prstGeom>
            <a:solidFill>
              <a:schemeClr val="bg2">
                <a:lumMod val="40000"/>
                <a:lumOff val="6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0" sx="102000" sy="102000" algn="ctr" rotWithShape="0">
                <a:prstClr val="black">
                  <a:alpha val="10000"/>
                </a:prstClr>
              </a:outerShdw>
            </a:effectLst>
          </p:spPr>
          <p:txBody>
            <a:bodyPr anchor="ctr">
              <a:spAutoFit/>
            </a:bodyPr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>
                <a:latin typeface="Arial" charset="0"/>
                <a:ea typeface="ヒラギノ角ゴ Pro W3" pitchFamily="-64" charset="-128"/>
              </a:endParaRPr>
            </a:p>
          </p:txBody>
        </p:sp>
      </p:grpSp>
      <p:grpSp>
        <p:nvGrpSpPr>
          <p:cNvPr id="18" name="Group 13"/>
          <p:cNvGrpSpPr>
            <a:grpSpLocks/>
          </p:cNvGrpSpPr>
          <p:nvPr userDrawn="1"/>
        </p:nvGrpSpPr>
        <p:grpSpPr bwMode="auto">
          <a:xfrm>
            <a:off x="2927350" y="2905125"/>
            <a:ext cx="2992438" cy="1768475"/>
            <a:chOff x="683589" y="1495330"/>
            <a:chExt cx="3582384" cy="2731752"/>
          </a:xfrm>
        </p:grpSpPr>
        <p:sp>
          <p:nvSpPr>
            <p:cNvPr id="19" name="Parallelogram 18"/>
            <p:cNvSpPr/>
            <p:nvPr/>
          </p:nvSpPr>
          <p:spPr bwMode="auto">
            <a:xfrm>
              <a:off x="733001" y="1495330"/>
              <a:ext cx="3532972" cy="2513507"/>
            </a:xfrm>
            <a:prstGeom prst="parallelogram">
              <a:avLst>
                <a:gd name="adj" fmla="val 24016"/>
              </a:avLst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0" sx="102000" sy="102000" algn="ctr" rotWithShape="0">
                <a:prstClr val="black">
                  <a:alpha val="10000"/>
                </a:prstClr>
              </a:outerShdw>
            </a:effectLst>
          </p:spPr>
          <p:txBody>
            <a:bodyPr anchor="ctr">
              <a:spAutoFit/>
            </a:bodyPr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>
                <a:latin typeface="Arial" charset="0"/>
                <a:ea typeface="ヒラギノ角ゴ Pro W3" pitchFamily="-64" charset="-128"/>
              </a:endParaRPr>
            </a:p>
          </p:txBody>
        </p:sp>
        <p:sp>
          <p:nvSpPr>
            <p:cNvPr id="20" name="Parallelogram 19"/>
            <p:cNvSpPr/>
            <p:nvPr/>
          </p:nvSpPr>
          <p:spPr bwMode="auto">
            <a:xfrm>
              <a:off x="683589" y="3788139"/>
              <a:ext cx="3164281" cy="438943"/>
            </a:xfrm>
            <a:prstGeom prst="parallelogram">
              <a:avLst>
                <a:gd name="adj" fmla="val 26684"/>
              </a:avLst>
            </a:prstGeom>
            <a:solidFill>
              <a:schemeClr val="bg2">
                <a:lumMod val="40000"/>
                <a:lumOff val="6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0" sx="102000" sy="102000" algn="ctr" rotWithShape="0">
                <a:prstClr val="black">
                  <a:alpha val="10000"/>
                </a:prstClr>
              </a:outerShdw>
            </a:effectLst>
          </p:spPr>
          <p:txBody>
            <a:bodyPr anchor="ctr">
              <a:spAutoFit/>
            </a:bodyPr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>
                <a:latin typeface="Arial" charset="0"/>
                <a:ea typeface="ヒラギノ角ゴ Pro W3" pitchFamily="-64" charset="-128"/>
              </a:endParaRPr>
            </a:p>
          </p:txBody>
        </p:sp>
      </p:grpSp>
      <p:grpSp>
        <p:nvGrpSpPr>
          <p:cNvPr id="21" name="Group 13"/>
          <p:cNvGrpSpPr>
            <a:grpSpLocks/>
          </p:cNvGrpSpPr>
          <p:nvPr userDrawn="1"/>
        </p:nvGrpSpPr>
        <p:grpSpPr bwMode="auto">
          <a:xfrm>
            <a:off x="157163" y="2905125"/>
            <a:ext cx="2994025" cy="1768475"/>
            <a:chOff x="683589" y="1495330"/>
            <a:chExt cx="3582384" cy="2731752"/>
          </a:xfrm>
        </p:grpSpPr>
        <p:sp>
          <p:nvSpPr>
            <p:cNvPr id="22" name="Parallelogram 21"/>
            <p:cNvSpPr/>
            <p:nvPr/>
          </p:nvSpPr>
          <p:spPr bwMode="auto">
            <a:xfrm>
              <a:off x="732975" y="1495330"/>
              <a:ext cx="3532998" cy="2513507"/>
            </a:xfrm>
            <a:prstGeom prst="parallelogram">
              <a:avLst>
                <a:gd name="adj" fmla="val 24016"/>
              </a:avLst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0" sx="102000" sy="102000" algn="ctr" rotWithShape="0">
                <a:prstClr val="black">
                  <a:alpha val="10000"/>
                </a:prstClr>
              </a:outerShdw>
            </a:effectLst>
          </p:spPr>
          <p:txBody>
            <a:bodyPr anchor="ctr">
              <a:spAutoFit/>
            </a:bodyPr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>
                <a:latin typeface="Arial" charset="0"/>
                <a:ea typeface="ヒラギノ角ゴ Pro W3" pitchFamily="-64" charset="-128"/>
              </a:endParaRPr>
            </a:p>
          </p:txBody>
        </p:sp>
        <p:sp>
          <p:nvSpPr>
            <p:cNvPr id="23" name="Parallelogram 22"/>
            <p:cNvSpPr/>
            <p:nvPr/>
          </p:nvSpPr>
          <p:spPr bwMode="auto">
            <a:xfrm>
              <a:off x="683589" y="3788139"/>
              <a:ext cx="3164503" cy="438943"/>
            </a:xfrm>
            <a:prstGeom prst="parallelogram">
              <a:avLst>
                <a:gd name="adj" fmla="val 26684"/>
              </a:avLst>
            </a:prstGeom>
            <a:solidFill>
              <a:schemeClr val="bg2">
                <a:lumMod val="40000"/>
                <a:lumOff val="6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0" sx="102000" sy="102000" algn="ctr" rotWithShape="0">
                <a:prstClr val="black">
                  <a:alpha val="10000"/>
                </a:prstClr>
              </a:outerShdw>
            </a:effectLst>
          </p:spPr>
          <p:txBody>
            <a:bodyPr anchor="ctr">
              <a:spAutoFit/>
            </a:bodyPr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>
                <a:latin typeface="Arial" charset="0"/>
                <a:ea typeface="ヒラギノ角ゴ Pro W3" pitchFamily="-64" charset="-128"/>
              </a:endParaRPr>
            </a:p>
          </p:txBody>
        </p:sp>
      </p:grpSp>
      <p:grpSp>
        <p:nvGrpSpPr>
          <p:cNvPr id="24" name="Group 13"/>
          <p:cNvGrpSpPr>
            <a:grpSpLocks/>
          </p:cNvGrpSpPr>
          <p:nvPr userDrawn="1"/>
        </p:nvGrpSpPr>
        <p:grpSpPr bwMode="auto">
          <a:xfrm>
            <a:off x="5913438" y="1106488"/>
            <a:ext cx="2994025" cy="1770062"/>
            <a:chOff x="683589" y="1495330"/>
            <a:chExt cx="3582384" cy="2731752"/>
          </a:xfrm>
        </p:grpSpPr>
        <p:sp>
          <p:nvSpPr>
            <p:cNvPr id="25" name="Parallelogram 24"/>
            <p:cNvSpPr/>
            <p:nvPr/>
          </p:nvSpPr>
          <p:spPr bwMode="auto">
            <a:xfrm>
              <a:off x="732975" y="1495330"/>
              <a:ext cx="3532998" cy="2513703"/>
            </a:xfrm>
            <a:prstGeom prst="parallelogram">
              <a:avLst>
                <a:gd name="adj" fmla="val 24016"/>
              </a:avLst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0" sx="102000" sy="102000" algn="ctr" rotWithShape="0">
                <a:prstClr val="black">
                  <a:alpha val="10000"/>
                </a:prstClr>
              </a:outerShdw>
            </a:effectLst>
          </p:spPr>
          <p:txBody>
            <a:bodyPr anchor="ctr">
              <a:spAutoFit/>
            </a:bodyPr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>
                <a:latin typeface="Arial" charset="0"/>
                <a:ea typeface="ヒラギノ角ゴ Pro W3" pitchFamily="-64" charset="-128"/>
              </a:endParaRPr>
            </a:p>
          </p:txBody>
        </p:sp>
        <p:sp>
          <p:nvSpPr>
            <p:cNvPr id="26" name="Parallelogram 25"/>
            <p:cNvSpPr/>
            <p:nvPr/>
          </p:nvSpPr>
          <p:spPr bwMode="auto">
            <a:xfrm>
              <a:off x="683589" y="3788532"/>
              <a:ext cx="3164503" cy="438550"/>
            </a:xfrm>
            <a:prstGeom prst="parallelogram">
              <a:avLst>
                <a:gd name="adj" fmla="val 26684"/>
              </a:avLst>
            </a:prstGeom>
            <a:solidFill>
              <a:schemeClr val="bg2">
                <a:lumMod val="40000"/>
                <a:lumOff val="6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0" sx="102000" sy="102000" algn="ctr" rotWithShape="0">
                <a:prstClr val="black">
                  <a:alpha val="10000"/>
                </a:prstClr>
              </a:outerShdw>
            </a:effectLst>
          </p:spPr>
          <p:txBody>
            <a:bodyPr anchor="ctr">
              <a:spAutoFit/>
            </a:bodyPr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>
                <a:latin typeface="Arial" charset="0"/>
                <a:ea typeface="ヒラギノ角ゴ Pro W3" pitchFamily="-64" charset="-128"/>
              </a:endParaRPr>
            </a:p>
          </p:txBody>
        </p:sp>
      </p:grpSp>
      <p:grpSp>
        <p:nvGrpSpPr>
          <p:cNvPr id="27" name="Group 13"/>
          <p:cNvGrpSpPr>
            <a:grpSpLocks/>
          </p:cNvGrpSpPr>
          <p:nvPr userDrawn="1"/>
        </p:nvGrpSpPr>
        <p:grpSpPr bwMode="auto">
          <a:xfrm>
            <a:off x="3143250" y="1112838"/>
            <a:ext cx="2994025" cy="1768475"/>
            <a:chOff x="683589" y="1495330"/>
            <a:chExt cx="3582384" cy="2731752"/>
          </a:xfrm>
        </p:grpSpPr>
        <p:sp>
          <p:nvSpPr>
            <p:cNvPr id="28" name="Parallelogram 27"/>
            <p:cNvSpPr/>
            <p:nvPr/>
          </p:nvSpPr>
          <p:spPr bwMode="auto">
            <a:xfrm>
              <a:off x="732975" y="1495330"/>
              <a:ext cx="3532998" cy="2513505"/>
            </a:xfrm>
            <a:prstGeom prst="parallelogram">
              <a:avLst>
                <a:gd name="adj" fmla="val 24016"/>
              </a:avLst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0" sx="102000" sy="102000" algn="ctr" rotWithShape="0">
                <a:prstClr val="black">
                  <a:alpha val="10000"/>
                </a:prstClr>
              </a:outerShdw>
            </a:effectLst>
          </p:spPr>
          <p:txBody>
            <a:bodyPr anchor="ctr">
              <a:spAutoFit/>
            </a:bodyPr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>
                <a:latin typeface="Arial" charset="0"/>
                <a:ea typeface="ヒラギノ角ゴ Pro W3" pitchFamily="-64" charset="-128"/>
              </a:endParaRPr>
            </a:p>
          </p:txBody>
        </p:sp>
        <p:sp>
          <p:nvSpPr>
            <p:cNvPr id="29" name="Parallelogram 28"/>
            <p:cNvSpPr/>
            <p:nvPr/>
          </p:nvSpPr>
          <p:spPr bwMode="auto">
            <a:xfrm>
              <a:off x="683589" y="3788137"/>
              <a:ext cx="3164503" cy="438945"/>
            </a:xfrm>
            <a:prstGeom prst="parallelogram">
              <a:avLst>
                <a:gd name="adj" fmla="val 26684"/>
              </a:avLst>
            </a:prstGeom>
            <a:solidFill>
              <a:schemeClr val="bg2">
                <a:lumMod val="40000"/>
                <a:lumOff val="6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0" sx="102000" sy="102000" algn="ctr" rotWithShape="0">
                <a:prstClr val="black">
                  <a:alpha val="10000"/>
                </a:prstClr>
              </a:outerShdw>
            </a:effectLst>
          </p:spPr>
          <p:txBody>
            <a:bodyPr anchor="ctr">
              <a:spAutoFit/>
            </a:bodyPr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>
                <a:latin typeface="Arial" charset="0"/>
                <a:ea typeface="ヒラギノ角ゴ Pro W3" pitchFamily="-64" charset="-128"/>
              </a:endParaRPr>
            </a:p>
          </p:txBody>
        </p:sp>
      </p:grpSp>
      <p:grpSp>
        <p:nvGrpSpPr>
          <p:cNvPr id="30" name="Group 13"/>
          <p:cNvGrpSpPr>
            <a:grpSpLocks/>
          </p:cNvGrpSpPr>
          <p:nvPr userDrawn="1"/>
        </p:nvGrpSpPr>
        <p:grpSpPr bwMode="auto">
          <a:xfrm>
            <a:off x="373063" y="1112838"/>
            <a:ext cx="2994025" cy="1768475"/>
            <a:chOff x="683589" y="1495330"/>
            <a:chExt cx="3582384" cy="2731752"/>
          </a:xfrm>
        </p:grpSpPr>
        <p:sp>
          <p:nvSpPr>
            <p:cNvPr id="31" name="Parallelogram 30"/>
            <p:cNvSpPr/>
            <p:nvPr/>
          </p:nvSpPr>
          <p:spPr bwMode="auto">
            <a:xfrm>
              <a:off x="732975" y="1495330"/>
              <a:ext cx="3532998" cy="2513505"/>
            </a:xfrm>
            <a:prstGeom prst="parallelogram">
              <a:avLst>
                <a:gd name="adj" fmla="val 24016"/>
              </a:avLst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0" sx="102000" sy="102000" algn="ctr" rotWithShape="0">
                <a:prstClr val="black">
                  <a:alpha val="10000"/>
                </a:prstClr>
              </a:outerShdw>
            </a:effectLst>
          </p:spPr>
          <p:txBody>
            <a:bodyPr anchor="ctr">
              <a:spAutoFit/>
            </a:bodyPr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>
                <a:latin typeface="Arial" charset="0"/>
                <a:ea typeface="ヒラギノ角ゴ Pro W3" pitchFamily="-64" charset="-128"/>
              </a:endParaRPr>
            </a:p>
          </p:txBody>
        </p:sp>
        <p:sp>
          <p:nvSpPr>
            <p:cNvPr id="32" name="Parallelogram 31"/>
            <p:cNvSpPr/>
            <p:nvPr/>
          </p:nvSpPr>
          <p:spPr bwMode="auto">
            <a:xfrm>
              <a:off x="683589" y="3788137"/>
              <a:ext cx="3164503" cy="438945"/>
            </a:xfrm>
            <a:prstGeom prst="parallelogram">
              <a:avLst>
                <a:gd name="adj" fmla="val 26684"/>
              </a:avLst>
            </a:prstGeom>
            <a:solidFill>
              <a:schemeClr val="bg2">
                <a:lumMod val="40000"/>
                <a:lumOff val="6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0" sx="102000" sy="102000" algn="ctr" rotWithShape="0">
                <a:prstClr val="black">
                  <a:alpha val="10000"/>
                </a:prstClr>
              </a:outerShdw>
            </a:effectLst>
          </p:spPr>
          <p:txBody>
            <a:bodyPr anchor="ctr">
              <a:spAutoFit/>
            </a:bodyPr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>
                <a:latin typeface="Arial" charset="0"/>
                <a:ea typeface="ヒラギノ角ゴ Pro W3" pitchFamily="-64" charset="-128"/>
              </a:endParaRPr>
            </a:p>
          </p:txBody>
        </p:sp>
      </p:grpSp>
      <p:sp>
        <p:nvSpPr>
          <p:cNvPr id="33" name="Rectangle 9"/>
          <p:cNvSpPr>
            <a:spLocks noChangeArrowheads="1"/>
          </p:cNvSpPr>
          <p:nvPr userDrawn="1"/>
        </p:nvSpPr>
        <p:spPr bwMode="auto">
          <a:xfrm>
            <a:off x="6372225" y="4860925"/>
            <a:ext cx="2290763" cy="141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>
              <a:lnSpc>
                <a:spcPts val="1200"/>
              </a:lnSpc>
              <a:defRPr/>
            </a:pPr>
            <a:r>
              <a:rPr lang="en-GB" altLang="en-US" sz="900" dirty="0">
                <a:solidFill>
                  <a:schemeClr val="bg1"/>
                </a:solidFill>
              </a:rPr>
              <a:t>www.ecb.europa.eu © </a:t>
            </a:r>
          </a:p>
        </p:txBody>
      </p:sp>
      <p:sp>
        <p:nvSpPr>
          <p:cNvPr id="37" name="Rectangle 4"/>
          <p:cNvSpPr>
            <a:spLocks noGrp="1" noChangeArrowheads="1"/>
          </p:cNvSpPr>
          <p:nvPr>
            <p:ph type="title"/>
          </p:nvPr>
        </p:nvSpPr>
        <p:spPr>
          <a:xfrm>
            <a:off x="463551" y="411956"/>
            <a:ext cx="8404225" cy="633413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>
              <a:defRPr lang="en-GB" altLang="en-US" sz="2800" kern="1200" dirty="0" smtClean="0"/>
            </a:lvl1pPr>
          </a:lstStyle>
          <a:p>
            <a:pPr lvl="0"/>
            <a:r>
              <a:rPr lang="en-US" altLang="en-US"/>
              <a:t>Click to edit Master title style</a:t>
            </a:r>
            <a:endParaRPr lang="en-GB" alt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21"/>
          </p:nvPr>
        </p:nvSpPr>
        <p:spPr>
          <a:xfrm>
            <a:off x="589757" y="2922682"/>
            <a:ext cx="2170112" cy="1466850"/>
          </a:xfrm>
        </p:spPr>
        <p:txBody>
          <a:bodyPr/>
          <a:lstStyle/>
          <a:p>
            <a:pPr lvl="0"/>
            <a:r>
              <a:rPr lang="en-US" noProof="0"/>
              <a:t>Click icon to add picture</a:t>
            </a:r>
            <a:endParaRPr lang="en-GB" noProof="0"/>
          </a:p>
        </p:txBody>
      </p:sp>
      <p:sp>
        <p:nvSpPr>
          <p:cNvPr id="38" name="Picture Placeholder 2"/>
          <p:cNvSpPr>
            <a:spLocks noGrp="1"/>
          </p:cNvSpPr>
          <p:nvPr>
            <p:ph type="pic" sz="quarter" idx="22"/>
          </p:nvPr>
        </p:nvSpPr>
        <p:spPr>
          <a:xfrm>
            <a:off x="3367088" y="2922682"/>
            <a:ext cx="2170112" cy="1466850"/>
          </a:xfrm>
        </p:spPr>
        <p:txBody>
          <a:bodyPr/>
          <a:lstStyle/>
          <a:p>
            <a:pPr lvl="0"/>
            <a:r>
              <a:rPr lang="en-US" noProof="0"/>
              <a:t>Click icon to add picture</a:t>
            </a:r>
            <a:endParaRPr lang="en-GB" noProof="0"/>
          </a:p>
        </p:txBody>
      </p:sp>
      <p:sp>
        <p:nvSpPr>
          <p:cNvPr id="39" name="Picture Placeholder 2"/>
          <p:cNvSpPr>
            <a:spLocks noGrp="1"/>
          </p:cNvSpPr>
          <p:nvPr>
            <p:ph type="pic" sz="quarter" idx="23"/>
          </p:nvPr>
        </p:nvSpPr>
        <p:spPr>
          <a:xfrm>
            <a:off x="6137276" y="2922682"/>
            <a:ext cx="2170112" cy="1466850"/>
          </a:xfrm>
        </p:spPr>
        <p:txBody>
          <a:bodyPr/>
          <a:lstStyle/>
          <a:p>
            <a:pPr lvl="0"/>
            <a:r>
              <a:rPr lang="en-US" noProof="0"/>
              <a:t>Click icon to add picture</a:t>
            </a:r>
            <a:endParaRPr lang="en-GB" noProof="0" dirty="0"/>
          </a:p>
        </p:txBody>
      </p:sp>
      <p:sp>
        <p:nvSpPr>
          <p:cNvPr id="44" name="Text Placeholder 42"/>
          <p:cNvSpPr>
            <a:spLocks noGrp="1"/>
          </p:cNvSpPr>
          <p:nvPr>
            <p:ph type="body" sz="quarter" idx="25"/>
          </p:nvPr>
        </p:nvSpPr>
        <p:spPr>
          <a:xfrm>
            <a:off x="3348319" y="2650940"/>
            <a:ext cx="2362200" cy="184666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lang="en-GB" sz="1200" kern="1200" dirty="0" smtClean="0">
                <a:solidFill>
                  <a:srgbClr val="0032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5" name="Text Placeholder 42"/>
          <p:cNvSpPr>
            <a:spLocks noGrp="1"/>
          </p:cNvSpPr>
          <p:nvPr>
            <p:ph type="body" sz="quarter" idx="26"/>
          </p:nvPr>
        </p:nvSpPr>
        <p:spPr>
          <a:xfrm>
            <a:off x="6054725" y="2650940"/>
            <a:ext cx="2362200" cy="184666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lang="en-GB" sz="1200" kern="1200" dirty="0" smtClean="0">
                <a:solidFill>
                  <a:srgbClr val="0032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6" name="Text Placeholder 42"/>
          <p:cNvSpPr>
            <a:spLocks noGrp="1"/>
          </p:cNvSpPr>
          <p:nvPr>
            <p:ph type="body" sz="quarter" idx="27"/>
          </p:nvPr>
        </p:nvSpPr>
        <p:spPr>
          <a:xfrm>
            <a:off x="298450" y="4434423"/>
            <a:ext cx="2362200" cy="184666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lang="en-GB" sz="1200" kern="1200" dirty="0" smtClean="0">
                <a:solidFill>
                  <a:srgbClr val="0032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7" name="Text Placeholder 42"/>
          <p:cNvSpPr>
            <a:spLocks noGrp="1"/>
          </p:cNvSpPr>
          <p:nvPr>
            <p:ph type="body" sz="quarter" idx="28"/>
          </p:nvPr>
        </p:nvSpPr>
        <p:spPr>
          <a:xfrm>
            <a:off x="3081619" y="4434423"/>
            <a:ext cx="2362200" cy="184666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lang="en-GB" sz="1200" kern="1200" dirty="0" smtClean="0">
                <a:solidFill>
                  <a:srgbClr val="0032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8" name="Text Placeholder 42"/>
          <p:cNvSpPr>
            <a:spLocks noGrp="1"/>
          </p:cNvSpPr>
          <p:nvPr>
            <p:ph type="body" sz="quarter" idx="29"/>
          </p:nvPr>
        </p:nvSpPr>
        <p:spPr>
          <a:xfrm>
            <a:off x="5788025" y="4434423"/>
            <a:ext cx="2362200" cy="184666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lang="en-GB" sz="1200" kern="1200" dirty="0" smtClean="0">
                <a:solidFill>
                  <a:srgbClr val="0032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9" name="Picture Placeholder 2"/>
          <p:cNvSpPr>
            <a:spLocks noGrp="1"/>
          </p:cNvSpPr>
          <p:nvPr>
            <p:ph type="pic" sz="quarter" idx="30"/>
          </p:nvPr>
        </p:nvSpPr>
        <p:spPr>
          <a:xfrm>
            <a:off x="798513" y="1130300"/>
            <a:ext cx="2170112" cy="1466850"/>
          </a:xfrm>
        </p:spPr>
        <p:txBody>
          <a:bodyPr/>
          <a:lstStyle/>
          <a:p>
            <a:pPr lvl="0"/>
            <a:r>
              <a:rPr lang="en-US" noProof="0"/>
              <a:t>Click icon to add picture</a:t>
            </a:r>
            <a:endParaRPr lang="en-GB" noProof="0"/>
          </a:p>
        </p:txBody>
      </p:sp>
      <p:sp>
        <p:nvSpPr>
          <p:cNvPr id="50" name="Picture Placeholder 2"/>
          <p:cNvSpPr>
            <a:spLocks noGrp="1"/>
          </p:cNvSpPr>
          <p:nvPr>
            <p:ph type="pic" sz="quarter" idx="31"/>
          </p:nvPr>
        </p:nvSpPr>
        <p:spPr>
          <a:xfrm>
            <a:off x="3575844" y="1130300"/>
            <a:ext cx="2170112" cy="1466850"/>
          </a:xfrm>
        </p:spPr>
        <p:txBody>
          <a:bodyPr/>
          <a:lstStyle/>
          <a:p>
            <a:pPr lvl="0"/>
            <a:r>
              <a:rPr lang="en-US" noProof="0"/>
              <a:t>Click icon to add picture</a:t>
            </a:r>
            <a:endParaRPr lang="en-GB" noProof="0"/>
          </a:p>
        </p:txBody>
      </p:sp>
      <p:sp>
        <p:nvSpPr>
          <p:cNvPr id="51" name="Picture Placeholder 2"/>
          <p:cNvSpPr>
            <a:spLocks noGrp="1"/>
          </p:cNvSpPr>
          <p:nvPr>
            <p:ph type="pic" sz="quarter" idx="32"/>
          </p:nvPr>
        </p:nvSpPr>
        <p:spPr>
          <a:xfrm>
            <a:off x="6346032" y="1130300"/>
            <a:ext cx="2170112" cy="1466850"/>
          </a:xfrm>
        </p:spPr>
        <p:txBody>
          <a:bodyPr/>
          <a:lstStyle/>
          <a:p>
            <a:pPr lvl="0"/>
            <a:r>
              <a:rPr lang="en-US" noProof="0"/>
              <a:t>Click icon to add picture</a:t>
            </a:r>
            <a:endParaRPr lang="en-GB" noProof="0" dirty="0"/>
          </a:p>
        </p:txBody>
      </p:sp>
      <p:sp>
        <p:nvSpPr>
          <p:cNvPr id="52" name="Text Placeholder 42"/>
          <p:cNvSpPr>
            <a:spLocks noGrp="1"/>
          </p:cNvSpPr>
          <p:nvPr>
            <p:ph type="body" sz="quarter" idx="24"/>
          </p:nvPr>
        </p:nvSpPr>
        <p:spPr>
          <a:xfrm>
            <a:off x="565150" y="2650940"/>
            <a:ext cx="2362200" cy="184666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lang="en-GB" sz="1200" kern="1200" dirty="0" smtClean="0">
                <a:solidFill>
                  <a:srgbClr val="0032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4" name="Slide Number Placeholder 5"/>
          <p:cNvSpPr>
            <a:spLocks noGrp="1"/>
          </p:cNvSpPr>
          <p:nvPr>
            <p:ph type="sldNum" sz="quarter" idx="33"/>
          </p:nvPr>
        </p:nvSpPr>
        <p:spPr>
          <a:xfrm>
            <a:off x="4357688" y="4856163"/>
            <a:ext cx="414337" cy="138112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algn="ctr" eaLnBrk="0" hangingPunct="0">
              <a:lnSpc>
                <a:spcPts val="1200"/>
              </a:lnSpc>
              <a:defRPr lang="en-GB" sz="9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6A91E1AE-0C8E-4F76-9822-41893C44C1CD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2683649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mport Elements - long headlin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>
            <a:spLocks noChangeArrowheads="1"/>
          </p:cNvSpPr>
          <p:nvPr userDrawn="1"/>
        </p:nvSpPr>
        <p:spPr bwMode="auto">
          <a:xfrm>
            <a:off x="6372225" y="4860925"/>
            <a:ext cx="2290763" cy="141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>
              <a:lnSpc>
                <a:spcPts val="1200"/>
              </a:lnSpc>
              <a:defRPr/>
            </a:pPr>
            <a:r>
              <a:rPr lang="en-GB" altLang="en-US" sz="900" dirty="0">
                <a:solidFill>
                  <a:schemeClr val="bg1"/>
                </a:solidFill>
              </a:rPr>
              <a:t>www.ecb.europa.eu © </a:t>
            </a:r>
          </a:p>
        </p:txBody>
      </p:sp>
      <p:sp>
        <p:nvSpPr>
          <p:cNvPr id="59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468313" y="1150144"/>
            <a:ext cx="8415711" cy="3351610"/>
          </a:xfrm>
        </p:spPr>
        <p:txBody>
          <a:bodyPr/>
          <a:lstStyle>
            <a:lvl1pPr>
              <a:defRPr sz="1900"/>
            </a:lvl1pPr>
          </a:lstStyle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title"/>
          </p:nvPr>
        </p:nvSpPr>
        <p:spPr>
          <a:xfrm>
            <a:off x="463551" y="411956"/>
            <a:ext cx="8404225" cy="633413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>
              <a:defRPr lang="en-GB" altLang="en-US" sz="2800" kern="1200" dirty="0" smtClean="0"/>
            </a:lvl1pPr>
          </a:lstStyle>
          <a:p>
            <a:pPr lvl="0"/>
            <a:r>
              <a:rPr lang="en-US" altLang="en-US"/>
              <a:t>Click to edit Master title style</a:t>
            </a:r>
            <a:endParaRPr lang="en-GB" alt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4357688" y="4856163"/>
            <a:ext cx="414337" cy="138112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algn="ctr" eaLnBrk="0" hangingPunct="0">
              <a:lnSpc>
                <a:spcPts val="1200"/>
              </a:lnSpc>
              <a:defRPr lang="en-GB" sz="9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44320B71-EC71-4A7E-8C8A-9C555B387A1C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5357886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Import Elements - FullPag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>
            <a:spLocks noChangeArrowheads="1"/>
          </p:cNvSpPr>
          <p:nvPr userDrawn="1"/>
        </p:nvSpPr>
        <p:spPr bwMode="auto">
          <a:xfrm>
            <a:off x="6372225" y="4860925"/>
            <a:ext cx="2290763" cy="141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>
              <a:lnSpc>
                <a:spcPts val="1200"/>
              </a:lnSpc>
              <a:defRPr/>
            </a:pPr>
            <a:r>
              <a:rPr lang="en-GB" altLang="en-US" sz="900" dirty="0">
                <a:solidFill>
                  <a:schemeClr val="bg1"/>
                </a:solidFill>
              </a:rPr>
              <a:t>www.ecb.europa.eu © </a:t>
            </a:r>
          </a:p>
        </p:txBody>
      </p:sp>
      <p:sp>
        <p:nvSpPr>
          <p:cNvPr id="59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468313" y="748145"/>
            <a:ext cx="8415711" cy="3753609"/>
          </a:xfrm>
        </p:spPr>
        <p:txBody>
          <a:bodyPr/>
          <a:lstStyle>
            <a:lvl1pPr>
              <a:defRPr sz="1900"/>
            </a:lvl1pPr>
          </a:lstStyle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title"/>
          </p:nvPr>
        </p:nvSpPr>
        <p:spPr>
          <a:xfrm>
            <a:off x="463551" y="126932"/>
            <a:ext cx="8404225" cy="407441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>
              <a:defRPr lang="en-GB" altLang="en-US" sz="2000" kern="1200" dirty="0" smtClean="0"/>
            </a:lvl1pPr>
          </a:lstStyle>
          <a:p>
            <a:pPr lvl="0"/>
            <a:r>
              <a:rPr lang="en-US" altLang="en-US" dirty="0"/>
              <a:t>Click to edit Master title style</a:t>
            </a:r>
            <a:endParaRPr lang="en-GB" alt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4357688" y="4856163"/>
            <a:ext cx="414337" cy="138112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algn="ctr" eaLnBrk="0" hangingPunct="0">
              <a:lnSpc>
                <a:spcPts val="1200"/>
              </a:lnSpc>
              <a:defRPr lang="en-GB" sz="9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44320B71-EC71-4A7E-8C8A-9C555B387A1C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5951577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mport Elements - Small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arallelogram 3"/>
          <p:cNvSpPr/>
          <p:nvPr userDrawn="1"/>
        </p:nvSpPr>
        <p:spPr bwMode="auto">
          <a:xfrm>
            <a:off x="3629025" y="1782763"/>
            <a:ext cx="5514975" cy="2697162"/>
          </a:xfrm>
          <a:custGeom>
            <a:avLst/>
            <a:gdLst/>
            <a:ahLst/>
            <a:cxnLst/>
            <a:rect l="l" t="t" r="r" b="b"/>
            <a:pathLst>
              <a:path w="5514975" h="2697162">
                <a:moveTo>
                  <a:pt x="771523" y="0"/>
                </a:moveTo>
                <a:lnTo>
                  <a:pt x="5514975" y="0"/>
                </a:lnTo>
                <a:lnTo>
                  <a:pt x="5514975" y="2658323"/>
                </a:lnTo>
                <a:lnTo>
                  <a:pt x="5503865" y="2697162"/>
                </a:lnTo>
                <a:lnTo>
                  <a:pt x="0" y="2697162"/>
                </a:lnTo>
                <a:close/>
              </a:path>
            </a:pathLst>
          </a:cu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0" sx="102000" sy="102000" algn="ctr" rotWithShape="0">
              <a:prstClr val="black">
                <a:alpha val="10000"/>
              </a:prstClr>
            </a:outerShdw>
          </a:effectLst>
        </p:spPr>
        <p:txBody>
          <a:bodyPr anchor="ctr"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endParaRPr lang="en-GB">
              <a:latin typeface="Arial" charset="0"/>
              <a:ea typeface="ヒラギノ角ゴ Pro W3" pitchFamily="-64" charset="-128"/>
            </a:endParaRPr>
          </a:p>
        </p:txBody>
      </p:sp>
      <p:sp>
        <p:nvSpPr>
          <p:cNvPr id="5" name="Rectangle 9"/>
          <p:cNvSpPr>
            <a:spLocks noChangeArrowheads="1"/>
          </p:cNvSpPr>
          <p:nvPr userDrawn="1"/>
        </p:nvSpPr>
        <p:spPr bwMode="auto">
          <a:xfrm>
            <a:off x="6372225" y="4860925"/>
            <a:ext cx="2290763" cy="141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>
              <a:lnSpc>
                <a:spcPts val="1200"/>
              </a:lnSpc>
              <a:defRPr/>
            </a:pPr>
            <a:r>
              <a:rPr lang="en-GB" altLang="en-US" sz="900" dirty="0">
                <a:solidFill>
                  <a:schemeClr val="bg1"/>
                </a:solidFill>
              </a:rPr>
              <a:t>www.ecb.europa.eu © </a:t>
            </a:r>
          </a:p>
        </p:txBody>
      </p:sp>
      <p:sp>
        <p:nvSpPr>
          <p:cNvPr id="10" name="Content Placeholder 4"/>
          <p:cNvSpPr>
            <a:spLocks noGrp="1"/>
          </p:cNvSpPr>
          <p:nvPr>
            <p:ph idx="4294967295"/>
          </p:nvPr>
        </p:nvSpPr>
        <p:spPr>
          <a:xfrm>
            <a:off x="4427538" y="2139554"/>
            <a:ext cx="4465450" cy="2283619"/>
          </a:xfrm>
        </p:spPr>
        <p:txBody>
          <a:bodyPr/>
          <a:lstStyle>
            <a:lvl1pPr>
              <a:defRPr sz="1900"/>
            </a:lvl1pPr>
          </a:lstStyle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</p:txBody>
      </p:sp>
      <p:sp>
        <p:nvSpPr>
          <p:cNvPr id="11" name="Rectangle 4"/>
          <p:cNvSpPr>
            <a:spLocks noGrp="1" noChangeArrowheads="1"/>
          </p:cNvSpPr>
          <p:nvPr>
            <p:ph type="title"/>
          </p:nvPr>
        </p:nvSpPr>
        <p:spPr>
          <a:xfrm>
            <a:off x="463551" y="411956"/>
            <a:ext cx="8404225" cy="633413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>
              <a:defRPr lang="en-GB" altLang="en-US" sz="2800" kern="1200" dirty="0" smtClean="0"/>
            </a:lvl1pPr>
          </a:lstStyle>
          <a:p>
            <a:pPr lvl="0"/>
            <a:r>
              <a:rPr lang="en-US" altLang="en-US"/>
              <a:t>Click to edit Master title style</a:t>
            </a:r>
            <a:endParaRPr lang="en-GB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4357688" y="4856163"/>
            <a:ext cx="414337" cy="138112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algn="ctr" eaLnBrk="0" hangingPunct="0">
              <a:lnSpc>
                <a:spcPts val="1200"/>
              </a:lnSpc>
              <a:defRPr lang="en-GB" sz="9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85CF0E3E-6A53-407C-B228-D257703978F3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1930589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 Charts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 userDrawn="1"/>
        </p:nvSpPr>
        <p:spPr bwMode="auto">
          <a:xfrm>
            <a:off x="6372225" y="4860925"/>
            <a:ext cx="2290763" cy="141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>
              <a:lnSpc>
                <a:spcPts val="1200"/>
              </a:lnSpc>
              <a:defRPr/>
            </a:pPr>
            <a:r>
              <a:rPr lang="en-GB" altLang="en-US" sz="900" dirty="0">
                <a:solidFill>
                  <a:schemeClr val="bg1"/>
                </a:solidFill>
              </a:rPr>
              <a:t>www.ecb.europa.eu © </a:t>
            </a:r>
          </a:p>
        </p:txBody>
      </p:sp>
      <p:sp>
        <p:nvSpPr>
          <p:cNvPr id="8" name="Chart Placeholder 7"/>
          <p:cNvSpPr>
            <a:spLocks noGrp="1"/>
          </p:cNvSpPr>
          <p:nvPr>
            <p:ph type="chart" sz="quarter" idx="12"/>
          </p:nvPr>
        </p:nvSpPr>
        <p:spPr>
          <a:xfrm>
            <a:off x="466725" y="1069892"/>
            <a:ext cx="4023388" cy="3348038"/>
          </a:xfrm>
        </p:spPr>
        <p:txBody>
          <a:bodyPr/>
          <a:lstStyle/>
          <a:p>
            <a:pPr lvl="0"/>
            <a:r>
              <a:rPr lang="en-US" noProof="0"/>
              <a:t>Click icon to add chart</a:t>
            </a:r>
            <a:endParaRPr lang="en-GB" noProof="0"/>
          </a:p>
        </p:txBody>
      </p:sp>
      <p:sp>
        <p:nvSpPr>
          <p:cNvPr id="9" name="Chart Placeholder 7"/>
          <p:cNvSpPr>
            <a:spLocks noGrp="1"/>
          </p:cNvSpPr>
          <p:nvPr>
            <p:ph type="chart" sz="quarter" idx="13"/>
          </p:nvPr>
        </p:nvSpPr>
        <p:spPr>
          <a:xfrm>
            <a:off x="4660490" y="1059916"/>
            <a:ext cx="4211992" cy="3348038"/>
          </a:xfrm>
        </p:spPr>
        <p:txBody>
          <a:bodyPr/>
          <a:lstStyle/>
          <a:p>
            <a:pPr lvl="0"/>
            <a:r>
              <a:rPr lang="en-US" noProof="0"/>
              <a:t>Click icon to add chart</a:t>
            </a:r>
            <a:endParaRPr lang="en-GB" noProof="0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453799" y="4405901"/>
            <a:ext cx="4032250" cy="32385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 marL="300037" indent="0">
              <a:buFontTx/>
              <a:buNone/>
              <a:defRPr sz="1600"/>
            </a:lvl2pPr>
            <a:lvl3pPr marL="598487" indent="0">
              <a:buFontTx/>
              <a:buNone/>
              <a:defRPr sz="1600"/>
            </a:lvl3pPr>
            <a:lvl4pPr marL="915987" indent="0">
              <a:buFontTx/>
              <a:buNone/>
              <a:defRPr sz="1600"/>
            </a:lvl4pPr>
            <a:lvl5pPr marL="1220787" indent="0">
              <a:buFontTx/>
              <a:buNone/>
              <a:defRPr sz="1600"/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3" name="Text Placeholder 10"/>
          <p:cNvSpPr>
            <a:spLocks noGrp="1"/>
          </p:cNvSpPr>
          <p:nvPr>
            <p:ph type="body" sz="quarter" idx="15"/>
          </p:nvPr>
        </p:nvSpPr>
        <p:spPr>
          <a:xfrm>
            <a:off x="4659019" y="4405901"/>
            <a:ext cx="4032250" cy="32385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 marL="300037" indent="0">
              <a:buFontTx/>
              <a:buNone/>
              <a:defRPr sz="1600"/>
            </a:lvl2pPr>
            <a:lvl3pPr marL="598487" indent="0">
              <a:buFontTx/>
              <a:buNone/>
              <a:defRPr sz="1600"/>
            </a:lvl3pPr>
            <a:lvl4pPr marL="915987" indent="0">
              <a:buFontTx/>
              <a:buNone/>
              <a:defRPr sz="1600"/>
            </a:lvl4pPr>
            <a:lvl5pPr marL="1220787" indent="0">
              <a:buFontTx/>
              <a:buNone/>
              <a:defRPr sz="1600"/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7" name="Rectangle 4"/>
          <p:cNvSpPr>
            <a:spLocks noGrp="1" noChangeArrowheads="1"/>
          </p:cNvSpPr>
          <p:nvPr>
            <p:ph type="title"/>
          </p:nvPr>
        </p:nvSpPr>
        <p:spPr>
          <a:xfrm>
            <a:off x="463551" y="411956"/>
            <a:ext cx="8404225" cy="633413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>
              <a:defRPr lang="en-GB" altLang="en-US" sz="2800" kern="1200" dirty="0" smtClean="0"/>
            </a:lvl1pPr>
          </a:lstStyle>
          <a:p>
            <a:pPr lvl="0"/>
            <a:r>
              <a:rPr lang="en-US" altLang="en-US"/>
              <a:t>Click to edit Master title style</a:t>
            </a:r>
            <a:endParaRPr lang="en-GB" alt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4357688" y="4856163"/>
            <a:ext cx="414337" cy="138112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algn="ctr" eaLnBrk="0" hangingPunct="0">
              <a:lnSpc>
                <a:spcPts val="1200"/>
              </a:lnSpc>
              <a:defRPr lang="en-GB" sz="9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D5A8A81F-602E-4F8A-A59F-1CB8EC3665FC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52794937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 Charts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1"/>
          <p:cNvCxnSpPr>
            <a:cxnSpLocks noChangeShapeType="1"/>
          </p:cNvCxnSpPr>
          <p:nvPr userDrawn="1"/>
        </p:nvCxnSpPr>
        <p:spPr bwMode="auto">
          <a:xfrm>
            <a:off x="0" y="0"/>
            <a:ext cx="914400" cy="0"/>
          </a:xfrm>
          <a:prstGeom prst="line">
            <a:avLst/>
          </a:prstGeom>
          <a:noFill/>
          <a:ln w="0" algn="ctr">
            <a:solidFill>
              <a:srgbClr val="FB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8" name="Rectangle 9"/>
          <p:cNvSpPr>
            <a:spLocks noChangeArrowheads="1"/>
          </p:cNvSpPr>
          <p:nvPr userDrawn="1"/>
        </p:nvSpPr>
        <p:spPr bwMode="auto">
          <a:xfrm>
            <a:off x="6372225" y="4860925"/>
            <a:ext cx="2290763" cy="141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>
              <a:lnSpc>
                <a:spcPts val="1200"/>
              </a:lnSpc>
              <a:defRPr/>
            </a:pPr>
            <a:r>
              <a:rPr lang="en-GB" altLang="en-US" sz="900" dirty="0">
                <a:solidFill>
                  <a:schemeClr val="bg1"/>
                </a:solidFill>
              </a:rPr>
              <a:t>www.ecb.europa.eu © </a:t>
            </a:r>
          </a:p>
        </p:txBody>
      </p:sp>
      <p:sp>
        <p:nvSpPr>
          <p:cNvPr id="33" name="Rectangle 4"/>
          <p:cNvSpPr>
            <a:spLocks noGrp="1" noChangeArrowheads="1"/>
          </p:cNvSpPr>
          <p:nvPr>
            <p:ph type="title"/>
          </p:nvPr>
        </p:nvSpPr>
        <p:spPr>
          <a:xfrm>
            <a:off x="463551" y="411956"/>
            <a:ext cx="8404225" cy="633413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>
              <a:defRPr lang="en-GB" altLang="en-US" sz="2800" kern="1200" dirty="0" smtClean="0"/>
            </a:lvl1pPr>
          </a:lstStyle>
          <a:p>
            <a:pPr lvl="0"/>
            <a:r>
              <a:rPr lang="en-US" altLang="en-US"/>
              <a:t>Click to edit Master title style</a:t>
            </a:r>
            <a:endParaRPr lang="en-GB" altLang="en-US" dirty="0"/>
          </a:p>
        </p:txBody>
      </p:sp>
      <p:sp>
        <p:nvSpPr>
          <p:cNvPr id="3" name="Chart Placeholder 2"/>
          <p:cNvSpPr>
            <a:spLocks noGrp="1"/>
          </p:cNvSpPr>
          <p:nvPr>
            <p:ph type="chart" sz="quarter" idx="14"/>
          </p:nvPr>
        </p:nvSpPr>
        <p:spPr>
          <a:xfrm>
            <a:off x="457200" y="1107035"/>
            <a:ext cx="4105835" cy="1747838"/>
          </a:xfrm>
        </p:spPr>
        <p:txBody>
          <a:bodyPr/>
          <a:lstStyle/>
          <a:p>
            <a:pPr lvl="0"/>
            <a:r>
              <a:rPr lang="en-US" noProof="0"/>
              <a:t>Click icon to add chart</a:t>
            </a:r>
            <a:endParaRPr lang="en-GB" noProof="0"/>
          </a:p>
        </p:txBody>
      </p:sp>
      <p:sp>
        <p:nvSpPr>
          <p:cNvPr id="14" name="Chart Placeholder 2"/>
          <p:cNvSpPr>
            <a:spLocks noGrp="1"/>
          </p:cNvSpPr>
          <p:nvPr>
            <p:ph type="chart" sz="quarter" idx="15"/>
          </p:nvPr>
        </p:nvSpPr>
        <p:spPr>
          <a:xfrm>
            <a:off x="4778188" y="1107035"/>
            <a:ext cx="4105835" cy="1747838"/>
          </a:xfrm>
        </p:spPr>
        <p:txBody>
          <a:bodyPr/>
          <a:lstStyle/>
          <a:p>
            <a:pPr lvl="0"/>
            <a:r>
              <a:rPr lang="en-US" noProof="0"/>
              <a:t>Click icon to add chart</a:t>
            </a:r>
            <a:endParaRPr lang="en-GB" noProof="0"/>
          </a:p>
        </p:txBody>
      </p:sp>
      <p:sp>
        <p:nvSpPr>
          <p:cNvPr id="15" name="Chart Placeholder 2"/>
          <p:cNvSpPr>
            <a:spLocks noGrp="1"/>
          </p:cNvSpPr>
          <p:nvPr>
            <p:ph type="chart" sz="quarter" idx="16"/>
          </p:nvPr>
        </p:nvSpPr>
        <p:spPr>
          <a:xfrm>
            <a:off x="457200" y="2917906"/>
            <a:ext cx="4105835" cy="1747838"/>
          </a:xfrm>
        </p:spPr>
        <p:txBody>
          <a:bodyPr/>
          <a:lstStyle/>
          <a:p>
            <a:pPr lvl="0"/>
            <a:r>
              <a:rPr lang="en-US" noProof="0"/>
              <a:t>Click icon to add chart</a:t>
            </a:r>
            <a:endParaRPr lang="en-GB" noProof="0"/>
          </a:p>
        </p:txBody>
      </p:sp>
      <p:sp>
        <p:nvSpPr>
          <p:cNvPr id="16" name="Chart Placeholder 2"/>
          <p:cNvSpPr>
            <a:spLocks noGrp="1"/>
          </p:cNvSpPr>
          <p:nvPr>
            <p:ph type="chart" sz="quarter" idx="17"/>
          </p:nvPr>
        </p:nvSpPr>
        <p:spPr>
          <a:xfrm>
            <a:off x="4778188" y="2917906"/>
            <a:ext cx="4105835" cy="1747838"/>
          </a:xfrm>
        </p:spPr>
        <p:txBody>
          <a:bodyPr/>
          <a:lstStyle/>
          <a:p>
            <a:pPr lvl="0"/>
            <a:r>
              <a:rPr lang="en-US" noProof="0"/>
              <a:t>Click icon to add chart</a:t>
            </a:r>
            <a:endParaRPr lang="en-GB" noProof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8"/>
          </p:nvPr>
        </p:nvSpPr>
        <p:spPr>
          <a:xfrm>
            <a:off x="4357688" y="4856163"/>
            <a:ext cx="414337" cy="138112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algn="ctr" eaLnBrk="0" hangingPunct="0">
              <a:lnSpc>
                <a:spcPts val="1200"/>
              </a:lnSpc>
              <a:defRPr lang="en-GB" sz="9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15538A09-DD14-42AD-BF95-748291479EDB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23513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Organization Chart or other visualizations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>
            <a:spLocks noChangeArrowheads="1"/>
          </p:cNvSpPr>
          <p:nvPr userDrawn="1"/>
        </p:nvSpPr>
        <p:spPr bwMode="auto">
          <a:xfrm>
            <a:off x="6372225" y="4860925"/>
            <a:ext cx="2290763" cy="141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>
              <a:lnSpc>
                <a:spcPts val="1200"/>
              </a:lnSpc>
              <a:defRPr/>
            </a:pPr>
            <a:r>
              <a:rPr lang="en-GB" altLang="en-US" sz="900" dirty="0">
                <a:solidFill>
                  <a:schemeClr val="bg1"/>
                </a:solidFill>
              </a:rPr>
              <a:t>www.ecb.europa.eu © </a:t>
            </a:r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466726" y="1071563"/>
            <a:ext cx="8397875" cy="3351610"/>
          </a:xfrm>
        </p:spPr>
        <p:txBody>
          <a:bodyPr/>
          <a:lstStyle/>
          <a:p>
            <a:pPr lvl="0"/>
            <a:r>
              <a:rPr lang="en-US" noProof="0"/>
              <a:t>Click icon to add SmartArt graphic</a:t>
            </a:r>
            <a:endParaRPr lang="en-GB" noProof="0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title"/>
          </p:nvPr>
        </p:nvSpPr>
        <p:spPr>
          <a:xfrm>
            <a:off x="463551" y="411956"/>
            <a:ext cx="8404225" cy="633413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>
              <a:defRPr lang="en-GB" altLang="en-US" sz="2800" kern="1200" dirty="0" smtClean="0"/>
            </a:lvl1pPr>
          </a:lstStyle>
          <a:p>
            <a:pPr lvl="0"/>
            <a:r>
              <a:rPr lang="en-US" altLang="en-US"/>
              <a:t>Click to edit Master title style</a:t>
            </a:r>
            <a:endParaRPr lang="en-GB" alt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4357688" y="4856163"/>
            <a:ext cx="414337" cy="138112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algn="ctr" eaLnBrk="0" hangingPunct="0">
              <a:lnSpc>
                <a:spcPts val="1200"/>
              </a:lnSpc>
              <a:defRPr lang="en-GB" sz="9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5A2AD3AA-77E8-4059-99E1-B20E6EF740D6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79724579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le and Chart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9"/>
          <p:cNvSpPr>
            <a:spLocks noChangeArrowheads="1"/>
          </p:cNvSpPr>
          <p:nvPr userDrawn="1"/>
        </p:nvSpPr>
        <p:spPr bwMode="auto">
          <a:xfrm>
            <a:off x="6372225" y="4860925"/>
            <a:ext cx="2290763" cy="141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>
              <a:lnSpc>
                <a:spcPts val="1200"/>
              </a:lnSpc>
              <a:defRPr/>
            </a:pPr>
            <a:r>
              <a:rPr lang="en-GB" altLang="en-US" sz="900" dirty="0">
                <a:solidFill>
                  <a:schemeClr val="bg1"/>
                </a:solidFill>
              </a:rPr>
              <a:t>www.ecb.europa.eu © </a:t>
            </a:r>
          </a:p>
        </p:txBody>
      </p:sp>
      <p:sp>
        <p:nvSpPr>
          <p:cNvPr id="4" name="Parallelogram 3"/>
          <p:cNvSpPr/>
          <p:nvPr userDrawn="1"/>
        </p:nvSpPr>
        <p:spPr bwMode="auto">
          <a:xfrm>
            <a:off x="0" y="1109663"/>
            <a:ext cx="9144000" cy="3613150"/>
          </a:xfrm>
          <a:custGeom>
            <a:avLst/>
            <a:gdLst/>
            <a:ahLst/>
            <a:cxnLst/>
            <a:rect l="l" t="t" r="r" b="b"/>
            <a:pathLst>
              <a:path w="9144000" h="3613150">
                <a:moveTo>
                  <a:pt x="433207" y="0"/>
                </a:moveTo>
                <a:lnTo>
                  <a:pt x="9144000" y="0"/>
                </a:lnTo>
                <a:lnTo>
                  <a:pt x="9144000" y="3613150"/>
                </a:lnTo>
                <a:lnTo>
                  <a:pt x="0" y="3613150"/>
                </a:lnTo>
                <a:lnTo>
                  <a:pt x="0" y="1685762"/>
                </a:lnTo>
                <a:close/>
              </a:path>
            </a:pathLst>
          </a:cu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0" sx="102000" sy="102000" algn="ctr" rotWithShape="0">
              <a:prstClr val="black">
                <a:alpha val="10000"/>
              </a:prstClr>
            </a:outerShdw>
          </a:effectLst>
        </p:spPr>
        <p:txBody>
          <a:bodyPr anchor="ctr"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endParaRPr lang="en-GB">
              <a:latin typeface="Arial" charset="0"/>
              <a:ea typeface="ヒラギノ角ゴ Pro W3" pitchFamily="-64" charset="-128"/>
            </a:endParaRPr>
          </a:p>
        </p:txBody>
      </p:sp>
      <p:sp>
        <p:nvSpPr>
          <p:cNvPr id="8" name="Rectangle 4"/>
          <p:cNvSpPr>
            <a:spLocks noGrp="1" noChangeArrowheads="1"/>
          </p:cNvSpPr>
          <p:nvPr>
            <p:ph type="title"/>
          </p:nvPr>
        </p:nvSpPr>
        <p:spPr>
          <a:xfrm>
            <a:off x="463551" y="411956"/>
            <a:ext cx="8404225" cy="633413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>
              <a:defRPr lang="en-GB" altLang="en-US" sz="2800" kern="1200" dirty="0" smtClean="0"/>
            </a:lvl1pPr>
          </a:lstStyle>
          <a:p>
            <a:pPr lvl="0"/>
            <a:r>
              <a:rPr lang="en-US" altLang="en-US"/>
              <a:t>Click to edit Master title style</a:t>
            </a:r>
            <a:endParaRPr lang="en-GB" alt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4357688" y="4856163"/>
            <a:ext cx="414337" cy="138112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algn="ctr" eaLnBrk="0" hangingPunct="0">
              <a:lnSpc>
                <a:spcPts val="1200"/>
              </a:lnSpc>
              <a:defRPr lang="en-GB" sz="9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93F2E0A5-C4B6-4CFD-91C4-EE4694667936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1919056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tro - Text (NO Imag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 userDrawn="1"/>
        </p:nvSpPr>
        <p:spPr bwMode="auto">
          <a:xfrm>
            <a:off x="6372225" y="5003800"/>
            <a:ext cx="2290763" cy="141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>
              <a:lnSpc>
                <a:spcPts val="1200"/>
              </a:lnSpc>
              <a:defRPr/>
            </a:pPr>
            <a:r>
              <a:rPr lang="en-GB" altLang="en-US" sz="900" dirty="0">
                <a:solidFill>
                  <a:schemeClr val="bg1"/>
                </a:solidFill>
              </a:rPr>
              <a:t>www.ecb.europa.eu © </a:t>
            </a:r>
          </a:p>
        </p:txBody>
      </p:sp>
      <p:sp>
        <p:nvSpPr>
          <p:cNvPr id="8" name="Rectangle 7"/>
          <p:cNvSpPr>
            <a:spLocks noChangeArrowheads="1"/>
          </p:cNvSpPr>
          <p:nvPr userDrawn="1"/>
        </p:nvSpPr>
        <p:spPr bwMode="auto">
          <a:xfrm>
            <a:off x="0" y="0"/>
            <a:ext cx="9144000" cy="5143500"/>
          </a:xfrm>
          <a:prstGeom prst="rect">
            <a:avLst/>
          </a:prstGeom>
          <a:solidFill>
            <a:srgbClr val="195FB5"/>
          </a:solidFill>
          <a:ln w="9525" algn="ctr">
            <a:noFill/>
            <a:round/>
            <a:headEnd/>
            <a:tailEnd/>
          </a:ln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endParaRPr lang="en-GB" altLang="en-US">
              <a:ea typeface="ヒラギノ角ゴ Pro W3"/>
              <a:cs typeface="ヒラギノ角ゴ Pro W3"/>
            </a:endParaRPr>
          </a:p>
        </p:txBody>
      </p:sp>
      <p:pic>
        <p:nvPicPr>
          <p:cNvPr id="9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8"/>
            <a:ext cx="9144000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Subtitle 4"/>
          <p:cNvSpPr txBox="1">
            <a:spLocks/>
          </p:cNvSpPr>
          <p:nvPr userDrawn="1"/>
        </p:nvSpPr>
        <p:spPr bwMode="auto">
          <a:xfrm>
            <a:off x="4592638" y="3227388"/>
            <a:ext cx="4191000" cy="1309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596900" indent="-296863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indent="-315913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219200" indent="-303213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1524000" indent="-303213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1981200" indent="-3032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438400" indent="-3032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2895600" indent="-3032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352800" indent="-3032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lnSpc>
                <a:spcPts val="2400"/>
              </a:lnSpc>
              <a:spcBef>
                <a:spcPct val="30000"/>
              </a:spcBef>
              <a:buClr>
                <a:schemeClr val="tx2"/>
              </a:buClr>
              <a:defRPr/>
            </a:pPr>
            <a:endParaRPr lang="en-GB" altLang="en-US" sz="2000">
              <a:solidFill>
                <a:schemeClr val="bg1"/>
              </a:solidFill>
            </a:endParaRPr>
          </a:p>
        </p:txBody>
      </p:sp>
      <p:sp>
        <p:nvSpPr>
          <p:cNvPr id="11" name="Rectangle 1"/>
          <p:cNvSpPr>
            <a:spLocks noChangeArrowheads="1"/>
          </p:cNvSpPr>
          <p:nvPr userDrawn="1"/>
        </p:nvSpPr>
        <p:spPr bwMode="auto">
          <a:xfrm>
            <a:off x="468313" y="3124200"/>
            <a:ext cx="792162" cy="26988"/>
          </a:xfrm>
          <a:prstGeom prst="rect">
            <a:avLst/>
          </a:prstGeom>
          <a:solidFill>
            <a:schemeClr val="tx2"/>
          </a:solidFill>
          <a:ln w="9525" algn="ctr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spcBef>
                <a:spcPct val="30000"/>
              </a:spcBef>
              <a:buClr>
                <a:schemeClr val="tx2"/>
              </a:buClr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buChar char="–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buChar char="•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buChar char="–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buFont typeface="Times" pitchFamily="18" charset="0"/>
              <a:buChar char="•"/>
              <a:defRPr sz="1600" i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Times" pitchFamily="18" charset="0"/>
              <a:buChar char="•"/>
              <a:defRPr sz="1600" i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Times" pitchFamily="18" charset="0"/>
              <a:buChar char="•"/>
              <a:defRPr sz="1600" i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Times" pitchFamily="18" charset="0"/>
              <a:buChar char="•"/>
              <a:defRPr sz="1600" i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Times" pitchFamily="18" charset="0"/>
              <a:buChar char="•"/>
              <a:defRPr sz="1600" i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  <a:defRPr/>
            </a:pPr>
            <a:endParaRPr lang="en-GB" altLang="en-US" sz="1800">
              <a:ea typeface="ヒラギノ角ゴ Pro W3"/>
              <a:cs typeface="ヒラギノ角ゴ Pro W3"/>
            </a:endParaRPr>
          </a:p>
        </p:txBody>
      </p:sp>
      <p:pic>
        <p:nvPicPr>
          <p:cNvPr id="12" name="Picture 2" descr="C:\Users\kourent\Desktop\_PROJECTS_\VisualBranding_OfficeDocuments\PPT\Output\02\logo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335624"/>
            <a:ext cx="1765542" cy="766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Subtitle 4"/>
          <p:cNvSpPr>
            <a:spLocks noGrp="1"/>
          </p:cNvSpPr>
          <p:nvPr>
            <p:ph type="subTitle" idx="4294967295"/>
          </p:nvPr>
        </p:nvSpPr>
        <p:spPr>
          <a:xfrm>
            <a:off x="468314" y="3233737"/>
            <a:ext cx="2663825" cy="1025129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lang="en-GB" altLang="en-US" sz="2000" dirty="0" smtClean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altLang="en-US"/>
              <a:t>Click to edit Master subtitle style</a:t>
            </a:r>
            <a:endParaRPr lang="en-GB" altLang="en-US" dirty="0"/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4294967295"/>
          </p:nvPr>
        </p:nvSpPr>
        <p:spPr>
          <a:xfrm>
            <a:off x="3600450" y="4407694"/>
            <a:ext cx="5183188" cy="665560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lang="en-US" altLang="en-US" sz="1800" b="1" dirty="0" smtClean="0">
                <a:solidFill>
                  <a:srgbClr val="003299"/>
                </a:solidFill>
              </a:defRPr>
            </a:lvl1pPr>
            <a:lvl2pPr>
              <a:defRPr lang="en-US" altLang="en-US" dirty="0" smtClean="0"/>
            </a:lvl2pPr>
          </a:lstStyle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4486275" y="1638300"/>
            <a:ext cx="4297363" cy="2457450"/>
          </a:xfrm>
        </p:spPr>
        <p:txBody>
          <a:bodyPr/>
          <a:lstStyle>
            <a:lvl1pPr marL="0" indent="0">
              <a:buNone/>
              <a:defRPr sz="200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Title 2"/>
          <p:cNvSpPr>
            <a:spLocks noGrp="1"/>
          </p:cNvSpPr>
          <p:nvPr>
            <p:ph type="ctrTitle"/>
          </p:nvPr>
        </p:nvSpPr>
        <p:spPr>
          <a:xfrm>
            <a:off x="468314" y="1653779"/>
            <a:ext cx="3024187" cy="1458515"/>
          </a:xfrm>
        </p:spPr>
        <p:txBody>
          <a:bodyPr/>
          <a:lstStyle>
            <a:lvl1pPr>
              <a:lnSpc>
                <a:spcPts val="3500"/>
              </a:lnSpc>
              <a:defRPr sz="3200"/>
            </a:lvl1pPr>
          </a:lstStyle>
          <a:p>
            <a:r>
              <a:rPr lang="en-US" altLang="en-US"/>
              <a:t>Click to edit Master title style</a:t>
            </a:r>
            <a:endParaRPr lang="en-GB" altLang="en-US" dirty="0"/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4294967295"/>
          </p:nvPr>
        </p:nvSpPr>
        <p:spPr>
          <a:xfrm>
            <a:off x="468313" y="4408884"/>
            <a:ext cx="2543244" cy="665560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lang="en-US" altLang="en-US" sz="1600" b="1" kern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defRPr lang="en-US" altLang="en-US" kern="1200" dirty="0" smtClean="0">
                <a:latin typeface="Arial" pitchFamily="34" charset="0"/>
                <a:ea typeface="+mn-ea"/>
                <a:cs typeface="Arial" pitchFamily="34" charset="0"/>
              </a:defRPr>
            </a:lvl2pPr>
          </a:lstStyle>
          <a:p>
            <a:pPr lvl="0"/>
            <a:r>
              <a:rPr lang="en-US" alt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468447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Content Bridge">
    <p:bg>
      <p:bgPr>
        <a:blipFill dpi="0" rotWithShape="0">
          <a:blip r:embed="rId18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0"/>
          <p:cNvGrpSpPr>
            <a:grpSpLocks/>
          </p:cNvGrpSpPr>
          <p:nvPr userDrawn="1"/>
        </p:nvGrpSpPr>
        <p:grpSpPr bwMode="auto">
          <a:xfrm>
            <a:off x="525463" y="1116013"/>
            <a:ext cx="7999412" cy="2686050"/>
            <a:chOff x="318484" y="1489075"/>
            <a:chExt cx="8527332" cy="3581400"/>
          </a:xfrm>
        </p:grpSpPr>
        <p:sp>
          <p:nvSpPr>
            <p:cNvPr id="4" name="Rectangle 5"/>
            <p:cNvSpPr>
              <a:spLocks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318484" y="1489075"/>
              <a:ext cx="382452" cy="381000"/>
            </a:xfrm>
            <a:prstGeom prst="rect">
              <a:avLst/>
            </a:prstGeom>
            <a:solidFill>
              <a:srgbClr val="0032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63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353535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30000"/>
                </a:spcBef>
                <a:buClr>
                  <a:schemeClr val="tx2"/>
                </a:buClr>
                <a:buChar char="•"/>
                <a:defRPr sz="22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buChar char="–"/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buChar char="•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buChar char="–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buFont typeface="Times" pitchFamily="18" charset="0"/>
                <a:buChar char="•"/>
                <a:defRPr sz="1600" i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Times" pitchFamily="18" charset="0"/>
                <a:buChar char="•"/>
                <a:defRPr sz="1600" i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Times" pitchFamily="18" charset="0"/>
                <a:buChar char="•"/>
                <a:defRPr sz="1600" i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Times" pitchFamily="18" charset="0"/>
                <a:buChar char="•"/>
                <a:defRPr sz="1600" i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Times" pitchFamily="18" charset="0"/>
                <a:buChar char="•"/>
                <a:defRPr sz="1600" i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en-GB" altLang="en-US" sz="1800" b="1">
                  <a:solidFill>
                    <a:srgbClr val="FFFFFF"/>
                  </a:solidFill>
                </a:rPr>
                <a:t>1</a:t>
              </a:r>
            </a:p>
          </p:txBody>
        </p:sp>
        <p:sp>
          <p:nvSpPr>
            <p:cNvPr id="5" name="Rectangle 6"/>
            <p:cNvSpPr>
              <a:spLocks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318484" y="1946275"/>
              <a:ext cx="382452" cy="381000"/>
            </a:xfrm>
            <a:prstGeom prst="rect">
              <a:avLst/>
            </a:prstGeom>
            <a:solidFill>
              <a:srgbClr val="0032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63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353535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30000"/>
                </a:spcBef>
                <a:buClr>
                  <a:schemeClr val="tx2"/>
                </a:buClr>
                <a:buChar char="•"/>
                <a:defRPr sz="22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buChar char="–"/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buChar char="•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buChar char="–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buFont typeface="Times" pitchFamily="18" charset="0"/>
                <a:buChar char="•"/>
                <a:defRPr sz="1600" i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Times" pitchFamily="18" charset="0"/>
                <a:buChar char="•"/>
                <a:defRPr sz="1600" i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Times" pitchFamily="18" charset="0"/>
                <a:buChar char="•"/>
                <a:defRPr sz="1600" i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Times" pitchFamily="18" charset="0"/>
                <a:buChar char="•"/>
                <a:defRPr sz="1600" i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Times" pitchFamily="18" charset="0"/>
                <a:buChar char="•"/>
                <a:defRPr sz="1600" i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en-GB" altLang="en-US" sz="1800" b="1">
                  <a:solidFill>
                    <a:srgbClr val="FFFFFF"/>
                  </a:solidFill>
                </a:rPr>
                <a:t>2</a:t>
              </a:r>
            </a:p>
          </p:txBody>
        </p:sp>
        <p:sp>
          <p:nvSpPr>
            <p:cNvPr id="6" name="Rectangle 7"/>
            <p:cNvSpPr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318484" y="2403475"/>
              <a:ext cx="382452" cy="381000"/>
            </a:xfrm>
            <a:prstGeom prst="rect">
              <a:avLst/>
            </a:prstGeom>
            <a:solidFill>
              <a:srgbClr val="0032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63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353535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30000"/>
                </a:spcBef>
                <a:buClr>
                  <a:schemeClr val="tx2"/>
                </a:buClr>
                <a:buChar char="•"/>
                <a:defRPr sz="22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buChar char="–"/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buChar char="•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buChar char="–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buFont typeface="Times" pitchFamily="18" charset="0"/>
                <a:buChar char="•"/>
                <a:defRPr sz="1600" i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Times" pitchFamily="18" charset="0"/>
                <a:buChar char="•"/>
                <a:defRPr sz="1600" i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Times" pitchFamily="18" charset="0"/>
                <a:buChar char="•"/>
                <a:defRPr sz="1600" i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Times" pitchFamily="18" charset="0"/>
                <a:buChar char="•"/>
                <a:defRPr sz="1600" i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Times" pitchFamily="18" charset="0"/>
                <a:buChar char="•"/>
                <a:defRPr sz="1600" i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en-GB" altLang="en-US" sz="1800" b="1">
                  <a:solidFill>
                    <a:srgbClr val="FFFFFF"/>
                  </a:solidFill>
                </a:rPr>
                <a:t>3</a:t>
              </a:r>
            </a:p>
          </p:txBody>
        </p:sp>
        <p:sp>
          <p:nvSpPr>
            <p:cNvPr id="7" name="Rectangle 8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821087" y="1946275"/>
              <a:ext cx="8023038" cy="381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63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858585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spcBef>
                  <a:spcPct val="30000"/>
                </a:spcBef>
                <a:buClr>
                  <a:schemeClr val="tx2"/>
                </a:buClr>
                <a:buChar char="•"/>
                <a:defRPr sz="22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buChar char="–"/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buChar char="•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buChar char="–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buFont typeface="Times" pitchFamily="18" charset="0"/>
                <a:buChar char="•"/>
                <a:defRPr sz="1600" i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Times" pitchFamily="18" charset="0"/>
                <a:buChar char="•"/>
                <a:defRPr sz="1600" i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Times" pitchFamily="18" charset="0"/>
                <a:buChar char="•"/>
                <a:defRPr sz="1600" i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Times" pitchFamily="18" charset="0"/>
                <a:buChar char="•"/>
                <a:defRPr sz="1600" i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Times" pitchFamily="18" charset="0"/>
                <a:buChar char="•"/>
                <a:defRPr sz="1600" i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en-GB" altLang="en-US" sz="1800"/>
                <a:t>Double entry system</a:t>
              </a:r>
            </a:p>
          </p:txBody>
        </p:sp>
        <p:sp>
          <p:nvSpPr>
            <p:cNvPr id="8" name="Rectangle 9"/>
            <p:cNvSpPr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821087" y="2403475"/>
              <a:ext cx="8023038" cy="381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63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858585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spcBef>
                  <a:spcPct val="30000"/>
                </a:spcBef>
                <a:buClr>
                  <a:schemeClr val="tx2"/>
                </a:buClr>
                <a:buChar char="•"/>
                <a:defRPr sz="22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buChar char="–"/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buChar char="•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buChar char="–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buFont typeface="Times" pitchFamily="18" charset="0"/>
                <a:buChar char="•"/>
                <a:defRPr sz="1600" i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Times" pitchFamily="18" charset="0"/>
                <a:buChar char="•"/>
                <a:defRPr sz="1600" i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Times" pitchFamily="18" charset="0"/>
                <a:buChar char="•"/>
                <a:defRPr sz="1600" i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Times" pitchFamily="18" charset="0"/>
                <a:buChar char="•"/>
                <a:defRPr sz="1600" i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Times" pitchFamily="18" charset="0"/>
                <a:buChar char="•"/>
                <a:defRPr sz="1600" i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en-GB" altLang="en-US" sz="1800"/>
                <a:t>Time of recording the transactions</a:t>
              </a:r>
            </a:p>
          </p:txBody>
        </p:sp>
        <p:sp>
          <p:nvSpPr>
            <p:cNvPr id="9" name="Rectangle 10"/>
            <p:cNvSpPr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821087" y="1489075"/>
              <a:ext cx="8023038" cy="381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63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858585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spcBef>
                  <a:spcPct val="30000"/>
                </a:spcBef>
                <a:buClr>
                  <a:schemeClr val="tx2"/>
                </a:buClr>
                <a:buChar char="•"/>
                <a:defRPr sz="22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buChar char="–"/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buChar char="•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buChar char="–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buFont typeface="Times" pitchFamily="18" charset="0"/>
                <a:buChar char="•"/>
                <a:defRPr sz="1600" i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Times" pitchFamily="18" charset="0"/>
                <a:buChar char="•"/>
                <a:defRPr sz="1600" i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Times" pitchFamily="18" charset="0"/>
                <a:buChar char="•"/>
                <a:defRPr sz="1600" i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Times" pitchFamily="18" charset="0"/>
                <a:buChar char="•"/>
                <a:defRPr sz="1600" i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Times" pitchFamily="18" charset="0"/>
                <a:buChar char="•"/>
                <a:defRPr sz="1600" i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en-GB" altLang="en-US" sz="1800" dirty="0"/>
                <a:t>Definition of </a:t>
              </a:r>
              <a:r>
                <a:rPr lang="en-GB" altLang="en-US" sz="1800" dirty="0" err="1"/>
                <a:t>b.o.p</a:t>
              </a:r>
              <a:r>
                <a:rPr lang="en-GB" altLang="en-US" sz="1800" dirty="0"/>
                <a:t>. and </a:t>
              </a:r>
              <a:r>
                <a:rPr lang="en-GB" altLang="en-US" sz="1800" dirty="0" err="1"/>
                <a:t>i.i.p</a:t>
              </a:r>
              <a:r>
                <a:rPr lang="en-GB" altLang="en-US" sz="1800" dirty="0"/>
                <a:t>.</a:t>
              </a:r>
            </a:p>
          </p:txBody>
        </p:sp>
        <p:sp>
          <p:nvSpPr>
            <p:cNvPr id="10" name="Rectangle 9"/>
            <p:cNvSpPr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318484" y="2871258"/>
              <a:ext cx="380760" cy="381000"/>
            </a:xfrm>
            <a:prstGeom prst="rect">
              <a:avLst/>
            </a:prstGeom>
            <a:solidFill>
              <a:srgbClr val="0032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63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353535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30000"/>
                </a:spcBef>
                <a:buClr>
                  <a:schemeClr val="tx2"/>
                </a:buClr>
                <a:buChar char="•"/>
                <a:defRPr sz="22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buChar char="–"/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buChar char="•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buChar char="–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buFont typeface="Times" pitchFamily="18" charset="0"/>
                <a:buChar char="•"/>
                <a:defRPr sz="1600" i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Times" pitchFamily="18" charset="0"/>
                <a:buChar char="•"/>
                <a:defRPr sz="1600" i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Times" pitchFamily="18" charset="0"/>
                <a:buChar char="•"/>
                <a:defRPr sz="1600" i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Times" pitchFamily="18" charset="0"/>
                <a:buChar char="•"/>
                <a:defRPr sz="1600" i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Times" pitchFamily="18" charset="0"/>
                <a:buChar char="•"/>
                <a:defRPr sz="1600" i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en-GB" altLang="en-US" sz="1800" b="1">
                  <a:solidFill>
                    <a:srgbClr val="FFFFFF"/>
                  </a:solidFill>
                </a:rPr>
                <a:t>4</a:t>
              </a:r>
            </a:p>
          </p:txBody>
        </p:sp>
        <p:sp>
          <p:nvSpPr>
            <p:cNvPr id="11" name="Rectangle 10"/>
            <p:cNvSpPr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318484" y="3328458"/>
              <a:ext cx="380760" cy="381000"/>
            </a:xfrm>
            <a:prstGeom prst="rect">
              <a:avLst/>
            </a:prstGeom>
            <a:solidFill>
              <a:srgbClr val="0032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63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353535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30000"/>
                </a:spcBef>
                <a:buClr>
                  <a:schemeClr val="tx2"/>
                </a:buClr>
                <a:buChar char="•"/>
                <a:defRPr sz="22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buChar char="–"/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buChar char="•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buChar char="–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buFont typeface="Times" pitchFamily="18" charset="0"/>
                <a:buChar char="•"/>
                <a:defRPr sz="1600" i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Times" pitchFamily="18" charset="0"/>
                <a:buChar char="•"/>
                <a:defRPr sz="1600" i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Times" pitchFamily="18" charset="0"/>
                <a:buChar char="•"/>
                <a:defRPr sz="1600" i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Times" pitchFamily="18" charset="0"/>
                <a:buChar char="•"/>
                <a:defRPr sz="1600" i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Times" pitchFamily="18" charset="0"/>
                <a:buChar char="•"/>
                <a:defRPr sz="1600" i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en-GB" altLang="en-US" sz="1800" b="1">
                  <a:solidFill>
                    <a:srgbClr val="FFFFFF"/>
                  </a:solidFill>
                </a:rPr>
                <a:t>5</a:t>
              </a:r>
            </a:p>
          </p:txBody>
        </p:sp>
        <p:sp>
          <p:nvSpPr>
            <p:cNvPr id="12" name="Rectangle 11"/>
            <p:cNvSpPr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318484" y="3785658"/>
              <a:ext cx="380760" cy="381000"/>
            </a:xfrm>
            <a:prstGeom prst="rect">
              <a:avLst/>
            </a:prstGeom>
            <a:solidFill>
              <a:srgbClr val="0032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63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353535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30000"/>
                </a:spcBef>
                <a:buClr>
                  <a:schemeClr val="tx2"/>
                </a:buClr>
                <a:buChar char="•"/>
                <a:defRPr sz="22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buChar char="–"/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buChar char="•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buChar char="–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buFont typeface="Times" pitchFamily="18" charset="0"/>
                <a:buChar char="•"/>
                <a:defRPr sz="1600" i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Times" pitchFamily="18" charset="0"/>
                <a:buChar char="•"/>
                <a:defRPr sz="1600" i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Times" pitchFamily="18" charset="0"/>
                <a:buChar char="•"/>
                <a:defRPr sz="1600" i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Times" pitchFamily="18" charset="0"/>
                <a:buChar char="•"/>
                <a:defRPr sz="1600" i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Times" pitchFamily="18" charset="0"/>
                <a:buChar char="•"/>
                <a:defRPr sz="1600" i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en-GB" altLang="en-US" sz="1800" b="1">
                  <a:solidFill>
                    <a:srgbClr val="FFFFFF"/>
                  </a:solidFill>
                </a:rPr>
                <a:t>6</a:t>
              </a:r>
            </a:p>
          </p:txBody>
        </p:sp>
        <p:sp>
          <p:nvSpPr>
            <p:cNvPr id="13" name="Rectangle 12"/>
            <p:cNvSpPr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821087" y="3328458"/>
              <a:ext cx="8024729" cy="381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63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858585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spcBef>
                  <a:spcPct val="30000"/>
                </a:spcBef>
                <a:buClr>
                  <a:schemeClr val="tx2"/>
                </a:buClr>
                <a:buChar char="•"/>
                <a:defRPr sz="22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buChar char="–"/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buChar char="•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buChar char="–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buFont typeface="Times" pitchFamily="18" charset="0"/>
                <a:buChar char="•"/>
                <a:defRPr sz="1600" i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Times" pitchFamily="18" charset="0"/>
                <a:buChar char="•"/>
                <a:defRPr sz="1600" i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Times" pitchFamily="18" charset="0"/>
                <a:buChar char="•"/>
                <a:defRPr sz="1600" i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Times" pitchFamily="18" charset="0"/>
                <a:buChar char="•"/>
                <a:defRPr sz="1600" i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Times" pitchFamily="18" charset="0"/>
                <a:buChar char="•"/>
                <a:defRPr sz="1600" i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en-GB" altLang="en-US" sz="1800"/>
                <a:t>Reconciliation flows and stocks</a:t>
              </a:r>
            </a:p>
          </p:txBody>
        </p:sp>
        <p:sp>
          <p:nvSpPr>
            <p:cNvPr id="14" name="Rectangle 13"/>
            <p:cNvSpPr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821087" y="3785658"/>
              <a:ext cx="8024729" cy="381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63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858585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spcBef>
                  <a:spcPct val="30000"/>
                </a:spcBef>
                <a:buClr>
                  <a:schemeClr val="tx2"/>
                </a:buClr>
                <a:buChar char="•"/>
                <a:defRPr sz="22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buChar char="–"/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buChar char="•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buChar char="–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buFont typeface="Times" pitchFamily="18" charset="0"/>
                <a:buChar char="•"/>
                <a:defRPr sz="1600" i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Times" pitchFamily="18" charset="0"/>
                <a:buChar char="•"/>
                <a:defRPr sz="1600" i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Times" pitchFamily="18" charset="0"/>
                <a:buChar char="•"/>
                <a:defRPr sz="1600" i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Times" pitchFamily="18" charset="0"/>
                <a:buChar char="•"/>
                <a:defRPr sz="1600" i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Times" pitchFamily="18" charset="0"/>
                <a:buChar char="•"/>
                <a:defRPr sz="1600" i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en-GB" altLang="en-US" sz="1800"/>
                <a:t>Euro area residency</a:t>
              </a:r>
            </a:p>
          </p:txBody>
        </p:sp>
        <p:sp>
          <p:nvSpPr>
            <p:cNvPr id="15" name="Rectangle 14"/>
            <p:cNvSpPr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821087" y="2871258"/>
              <a:ext cx="8024729" cy="381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63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858585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spcBef>
                  <a:spcPct val="30000"/>
                </a:spcBef>
                <a:buClr>
                  <a:schemeClr val="tx2"/>
                </a:buClr>
                <a:buChar char="•"/>
                <a:defRPr sz="22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buChar char="–"/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buChar char="•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buChar char="–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buFont typeface="Times" pitchFamily="18" charset="0"/>
                <a:buChar char="•"/>
                <a:defRPr sz="1600" i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Times" pitchFamily="18" charset="0"/>
                <a:buChar char="•"/>
                <a:defRPr sz="1600" i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Times" pitchFamily="18" charset="0"/>
                <a:buChar char="•"/>
                <a:defRPr sz="1600" i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Times" pitchFamily="18" charset="0"/>
                <a:buChar char="•"/>
                <a:defRPr sz="1600" i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Times" pitchFamily="18" charset="0"/>
                <a:buChar char="•"/>
                <a:defRPr sz="1600" i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en-GB" altLang="en-US" sz="1800"/>
                <a:t>Valuation of transactions and stocks</a:t>
              </a:r>
            </a:p>
          </p:txBody>
        </p:sp>
        <p:sp>
          <p:nvSpPr>
            <p:cNvPr id="16" name="Rectangle 21"/>
            <p:cNvSpPr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318484" y="4232275"/>
              <a:ext cx="380760" cy="381000"/>
            </a:xfrm>
            <a:prstGeom prst="rect">
              <a:avLst/>
            </a:prstGeom>
            <a:solidFill>
              <a:srgbClr val="0032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63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353535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30000"/>
                </a:spcBef>
                <a:buClr>
                  <a:schemeClr val="tx2"/>
                </a:buClr>
                <a:buChar char="•"/>
                <a:defRPr sz="22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buChar char="–"/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buChar char="•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buChar char="–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buFont typeface="Times" pitchFamily="18" charset="0"/>
                <a:buChar char="•"/>
                <a:defRPr sz="1600" i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Times" pitchFamily="18" charset="0"/>
                <a:buChar char="•"/>
                <a:defRPr sz="1600" i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Times" pitchFamily="18" charset="0"/>
                <a:buChar char="•"/>
                <a:defRPr sz="1600" i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Times" pitchFamily="18" charset="0"/>
                <a:buChar char="•"/>
                <a:defRPr sz="1600" i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Times" pitchFamily="18" charset="0"/>
                <a:buChar char="•"/>
                <a:defRPr sz="1600" i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en-GB" altLang="en-US" sz="1800" b="1">
                  <a:solidFill>
                    <a:srgbClr val="FFFFFF"/>
                  </a:solidFill>
                </a:rPr>
                <a:t>7</a:t>
              </a:r>
            </a:p>
          </p:txBody>
        </p:sp>
        <p:sp>
          <p:nvSpPr>
            <p:cNvPr id="17" name="Rectangle 22"/>
            <p:cNvSpPr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318484" y="4689475"/>
              <a:ext cx="380760" cy="381000"/>
            </a:xfrm>
            <a:prstGeom prst="rect">
              <a:avLst/>
            </a:prstGeom>
            <a:solidFill>
              <a:srgbClr val="0032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63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353535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30000"/>
                </a:spcBef>
                <a:buClr>
                  <a:schemeClr val="tx2"/>
                </a:buClr>
                <a:buChar char="•"/>
                <a:defRPr sz="22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buChar char="–"/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buChar char="•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buChar char="–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buFont typeface="Times" pitchFamily="18" charset="0"/>
                <a:buChar char="•"/>
                <a:defRPr sz="1600" i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Times" pitchFamily="18" charset="0"/>
                <a:buChar char="•"/>
                <a:defRPr sz="1600" i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Times" pitchFamily="18" charset="0"/>
                <a:buChar char="•"/>
                <a:defRPr sz="1600" i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Times" pitchFamily="18" charset="0"/>
                <a:buChar char="•"/>
                <a:defRPr sz="1600" i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Times" pitchFamily="18" charset="0"/>
                <a:buChar char="•"/>
                <a:defRPr sz="1600" i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en-GB" altLang="en-US" sz="1800" b="1">
                  <a:solidFill>
                    <a:srgbClr val="FFFFFF"/>
                  </a:solidFill>
                </a:rPr>
                <a:t>8</a:t>
              </a:r>
            </a:p>
          </p:txBody>
        </p:sp>
        <p:sp>
          <p:nvSpPr>
            <p:cNvPr id="18" name="Rectangle 23"/>
            <p:cNvSpPr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821087" y="4232275"/>
              <a:ext cx="8023038" cy="381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63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858585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spcBef>
                  <a:spcPct val="30000"/>
                </a:spcBef>
                <a:buClr>
                  <a:schemeClr val="tx2"/>
                </a:buClr>
                <a:buChar char="•"/>
                <a:defRPr sz="22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buChar char="–"/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buChar char="•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buChar char="–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buFont typeface="Times" pitchFamily="18" charset="0"/>
                <a:buChar char="•"/>
                <a:defRPr sz="1600" i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Times" pitchFamily="18" charset="0"/>
                <a:buChar char="•"/>
                <a:defRPr sz="1600" i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Times" pitchFamily="18" charset="0"/>
                <a:buChar char="•"/>
                <a:defRPr sz="1600" i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Times" pitchFamily="18" charset="0"/>
                <a:buChar char="•"/>
                <a:defRPr sz="1600" i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Times" pitchFamily="18" charset="0"/>
                <a:buChar char="•"/>
                <a:defRPr sz="1600" i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en-GB" altLang="en-US" sz="1800"/>
                <a:t>Standards components</a:t>
              </a:r>
            </a:p>
          </p:txBody>
        </p:sp>
        <p:sp>
          <p:nvSpPr>
            <p:cNvPr id="19" name="Rectangle 24"/>
            <p:cNvSpPr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821087" y="4689475"/>
              <a:ext cx="8023038" cy="381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63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858585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spcBef>
                  <a:spcPct val="30000"/>
                </a:spcBef>
                <a:buClr>
                  <a:schemeClr val="tx2"/>
                </a:buClr>
                <a:buChar char="•"/>
                <a:defRPr sz="22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buChar char="–"/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buChar char="•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buChar char="–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buFont typeface="Times" pitchFamily="18" charset="0"/>
                <a:buChar char="•"/>
                <a:defRPr sz="1600" i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Times" pitchFamily="18" charset="0"/>
                <a:buChar char="•"/>
                <a:defRPr sz="1600" i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Times" pitchFamily="18" charset="0"/>
                <a:buChar char="•"/>
                <a:defRPr sz="1600" i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Times" pitchFamily="18" charset="0"/>
                <a:buChar char="•"/>
                <a:defRPr sz="1600" i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Times" pitchFamily="18" charset="0"/>
                <a:buChar char="•"/>
                <a:defRPr sz="1600" i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en-GB" altLang="en-US" sz="1800"/>
                <a:t>Classification of transactions</a:t>
              </a:r>
            </a:p>
          </p:txBody>
        </p:sp>
      </p:grpSp>
      <p:sp>
        <p:nvSpPr>
          <p:cNvPr id="20" name="Rectangle 9"/>
          <p:cNvSpPr>
            <a:spLocks noChangeArrowheads="1"/>
          </p:cNvSpPr>
          <p:nvPr userDrawn="1"/>
        </p:nvSpPr>
        <p:spPr bwMode="auto">
          <a:xfrm>
            <a:off x="6372225" y="4860925"/>
            <a:ext cx="2290763" cy="141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>
              <a:lnSpc>
                <a:spcPts val="1200"/>
              </a:lnSpc>
              <a:defRPr/>
            </a:pPr>
            <a:r>
              <a:rPr lang="en-GB" altLang="en-US" sz="900" dirty="0">
                <a:solidFill>
                  <a:schemeClr val="bg1"/>
                </a:solidFill>
              </a:rPr>
              <a:t>www.ecb.europa.eu © </a:t>
            </a:r>
          </a:p>
        </p:txBody>
      </p:sp>
      <p:sp>
        <p:nvSpPr>
          <p:cNvPr id="27" name="Rectangle 4"/>
          <p:cNvSpPr>
            <a:spLocks noGrp="1" noChangeArrowheads="1"/>
          </p:cNvSpPr>
          <p:nvPr>
            <p:ph type="title"/>
          </p:nvPr>
        </p:nvSpPr>
        <p:spPr>
          <a:xfrm>
            <a:off x="463551" y="411956"/>
            <a:ext cx="8404225" cy="633413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>
              <a:defRPr lang="en-GB" altLang="en-US" sz="2800" kern="1200" dirty="0" smtClean="0"/>
            </a:lvl1pPr>
          </a:lstStyle>
          <a:p>
            <a:pPr lvl="0"/>
            <a:r>
              <a:rPr lang="en-US" altLang="en-US"/>
              <a:t>Click to edit Master title style</a:t>
            </a:r>
            <a:endParaRPr lang="en-GB" altLang="en-US" dirty="0"/>
          </a:p>
        </p:txBody>
      </p:sp>
      <p:sp>
        <p:nvSpPr>
          <p:cNvPr id="21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4357688" y="4856163"/>
            <a:ext cx="414337" cy="138112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algn="ctr" eaLnBrk="0" hangingPunct="0">
              <a:lnSpc>
                <a:spcPts val="1200"/>
              </a:lnSpc>
              <a:defRPr lang="en-GB" sz="9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2CAD61C4-D565-481A-81FB-FD2D5DA6A43C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8137708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Tabl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arallelogram 3"/>
          <p:cNvSpPr/>
          <p:nvPr userDrawn="1"/>
        </p:nvSpPr>
        <p:spPr bwMode="auto">
          <a:xfrm>
            <a:off x="3629025" y="1782763"/>
            <a:ext cx="5514975" cy="2697162"/>
          </a:xfrm>
          <a:custGeom>
            <a:avLst/>
            <a:gdLst/>
            <a:ahLst/>
            <a:cxnLst/>
            <a:rect l="l" t="t" r="r" b="b"/>
            <a:pathLst>
              <a:path w="5514975" h="2697162">
                <a:moveTo>
                  <a:pt x="771523" y="0"/>
                </a:moveTo>
                <a:lnTo>
                  <a:pt x="5514975" y="0"/>
                </a:lnTo>
                <a:lnTo>
                  <a:pt x="5514975" y="2658323"/>
                </a:lnTo>
                <a:lnTo>
                  <a:pt x="5503865" y="2697162"/>
                </a:lnTo>
                <a:lnTo>
                  <a:pt x="0" y="2697162"/>
                </a:lnTo>
                <a:close/>
              </a:path>
            </a:pathLst>
          </a:cu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0" sx="102000" sy="102000" algn="ctr" rotWithShape="0">
              <a:prstClr val="black">
                <a:alpha val="10000"/>
              </a:prstClr>
            </a:outerShdw>
          </a:effectLst>
        </p:spPr>
        <p:txBody>
          <a:bodyPr anchor="ctr"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endParaRPr lang="en-GB">
              <a:latin typeface="Arial" charset="0"/>
              <a:ea typeface="ヒラギノ角ゴ Pro W3" pitchFamily="-64" charset="-128"/>
            </a:endParaRPr>
          </a:p>
        </p:txBody>
      </p:sp>
      <p:sp>
        <p:nvSpPr>
          <p:cNvPr id="5" name="Rectangle 9"/>
          <p:cNvSpPr>
            <a:spLocks noChangeArrowheads="1"/>
          </p:cNvSpPr>
          <p:nvPr userDrawn="1"/>
        </p:nvSpPr>
        <p:spPr bwMode="auto">
          <a:xfrm>
            <a:off x="6372225" y="4860925"/>
            <a:ext cx="2290763" cy="141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>
              <a:lnSpc>
                <a:spcPts val="1200"/>
              </a:lnSpc>
              <a:defRPr/>
            </a:pPr>
            <a:r>
              <a:rPr lang="en-GB" altLang="en-US" sz="900" dirty="0">
                <a:solidFill>
                  <a:schemeClr val="bg1"/>
                </a:solidFill>
              </a:rPr>
              <a:t>www.ecb.europa.eu © </a:t>
            </a:r>
          </a:p>
        </p:txBody>
      </p:sp>
      <p:sp>
        <p:nvSpPr>
          <p:cNvPr id="12" name="Content Placeholder 4"/>
          <p:cNvSpPr>
            <a:spLocks noGrp="1"/>
          </p:cNvSpPr>
          <p:nvPr>
            <p:ph idx="4294967295"/>
          </p:nvPr>
        </p:nvSpPr>
        <p:spPr>
          <a:xfrm>
            <a:off x="4816475" y="2556272"/>
            <a:ext cx="4076700" cy="18514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title"/>
          </p:nvPr>
        </p:nvSpPr>
        <p:spPr>
          <a:xfrm>
            <a:off x="463551" y="411956"/>
            <a:ext cx="8404225" cy="633413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>
              <a:defRPr lang="en-GB" altLang="en-US" sz="2800" kern="1200" dirty="0" smtClean="0"/>
            </a:lvl1pPr>
          </a:lstStyle>
          <a:p>
            <a:pPr lvl="0"/>
            <a:r>
              <a:rPr lang="en-US" altLang="en-US"/>
              <a:t>Click to edit Master title style</a:t>
            </a:r>
            <a:endParaRPr lang="en-GB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4357688" y="4856163"/>
            <a:ext cx="414337" cy="138112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algn="ctr" eaLnBrk="0" hangingPunct="0">
              <a:lnSpc>
                <a:spcPts val="1200"/>
              </a:lnSpc>
              <a:defRPr lang="en-GB" sz="9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43F779A3-FBD7-43A9-A418-08688450EED9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35895021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- Text &amp; Image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10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blipFill dpi="0" rotWithShape="1">
            <a:blip r:embed="rId5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12"/>
          <p:cNvSpPr>
            <a:spLocks noChangeArrowheads="1"/>
          </p:cNvSpPr>
          <p:nvPr userDrawn="1">
            <p:custDataLst>
              <p:tags r:id="rId1"/>
            </p:custDataLst>
          </p:nvPr>
        </p:nvSpPr>
        <p:spPr bwMode="auto">
          <a:xfrm>
            <a:off x="4725988" y="1471613"/>
            <a:ext cx="3835400" cy="1808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buClr>
                <a:schemeClr val="tx2"/>
              </a:buClr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buChar char="–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buChar char="•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buChar char="–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buFont typeface="Times" pitchFamily="18" charset="0"/>
              <a:buChar char="•"/>
              <a:defRPr sz="1600" i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Times" pitchFamily="18" charset="0"/>
              <a:buChar char="•"/>
              <a:defRPr sz="1600" i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Times" pitchFamily="18" charset="0"/>
              <a:buChar char="•"/>
              <a:defRPr sz="1600" i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Times" pitchFamily="18" charset="0"/>
              <a:buChar char="•"/>
              <a:defRPr sz="1600" i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Times" pitchFamily="18" charset="0"/>
              <a:buChar char="•"/>
              <a:defRPr sz="1600" i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  <a:defRPr/>
            </a:pPr>
            <a:endParaRPr lang="en-GB" altLang="en-US" sz="3500" dirty="0">
              <a:solidFill>
                <a:srgbClr val="FFFFFF"/>
              </a:solidFill>
            </a:endParaRPr>
          </a:p>
        </p:txBody>
      </p:sp>
      <p:sp>
        <p:nvSpPr>
          <p:cNvPr id="8" name="Rectangle 12"/>
          <p:cNvSpPr>
            <a:spLocks noChangeArrowheads="1"/>
          </p:cNvSpPr>
          <p:nvPr userDrawn="1">
            <p:custDataLst>
              <p:tags r:id="rId2"/>
            </p:custDataLst>
          </p:nvPr>
        </p:nvSpPr>
        <p:spPr bwMode="auto">
          <a:xfrm>
            <a:off x="4725988" y="3400425"/>
            <a:ext cx="3949700" cy="65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buClr>
                <a:schemeClr val="tx2"/>
              </a:buClr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buChar char="–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buChar char="•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buChar char="–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buFont typeface="Times" pitchFamily="18" charset="0"/>
              <a:buChar char="•"/>
              <a:defRPr sz="1600" i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Times" pitchFamily="18" charset="0"/>
              <a:buChar char="•"/>
              <a:defRPr sz="1600" i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Times" pitchFamily="18" charset="0"/>
              <a:buChar char="•"/>
              <a:defRPr sz="1600" i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Times" pitchFamily="18" charset="0"/>
              <a:buChar char="•"/>
              <a:defRPr sz="1600" i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Times" pitchFamily="18" charset="0"/>
              <a:buChar char="•"/>
              <a:defRPr sz="1600" i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buFontTx/>
              <a:buNone/>
              <a:defRPr/>
            </a:pPr>
            <a:endParaRPr lang="en-GB" altLang="en-US" sz="2000" dirty="0">
              <a:solidFill>
                <a:schemeClr val="bg1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 userDrawn="1"/>
        </p:nvSpPr>
        <p:spPr bwMode="auto">
          <a:xfrm>
            <a:off x="6372225" y="4860925"/>
            <a:ext cx="2290763" cy="141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>
              <a:lnSpc>
                <a:spcPts val="1200"/>
              </a:lnSpc>
              <a:defRPr/>
            </a:pPr>
            <a:r>
              <a:rPr lang="en-GB" altLang="en-US" sz="900" dirty="0">
                <a:solidFill>
                  <a:schemeClr val="bg1"/>
                </a:solidFill>
              </a:rPr>
              <a:t>www.ecb.europa.eu © </a:t>
            </a:r>
          </a:p>
        </p:txBody>
      </p:sp>
      <p:sp>
        <p:nvSpPr>
          <p:cNvPr id="11" name="Rectangle 1"/>
          <p:cNvSpPr>
            <a:spLocks noChangeArrowheads="1"/>
          </p:cNvSpPr>
          <p:nvPr userDrawn="1"/>
        </p:nvSpPr>
        <p:spPr bwMode="auto">
          <a:xfrm>
            <a:off x="4816475" y="3443288"/>
            <a:ext cx="790575" cy="25400"/>
          </a:xfrm>
          <a:prstGeom prst="rect">
            <a:avLst/>
          </a:prstGeom>
          <a:solidFill>
            <a:schemeClr val="bg1"/>
          </a:solidFill>
          <a:ln w="9525" algn="ctr">
            <a:noFill/>
            <a:round/>
            <a:headEnd/>
            <a:tailEnd/>
          </a:ln>
          <a:effectLst/>
        </p:spPr>
        <p:txBody>
          <a:bodyPr anchor="ctr">
            <a:spAutoFit/>
          </a:bodyPr>
          <a:lstStyle>
            <a:lvl1pPr eaLnBrk="0" hangingPunct="0">
              <a:spcBef>
                <a:spcPct val="30000"/>
              </a:spcBef>
              <a:buClr>
                <a:schemeClr val="tx2"/>
              </a:buClr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buChar char="–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buChar char="•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buChar char="–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buFont typeface="Times" pitchFamily="18" charset="0"/>
              <a:buChar char="•"/>
              <a:defRPr sz="1600" i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Times" pitchFamily="18" charset="0"/>
              <a:buChar char="•"/>
              <a:defRPr sz="1600" i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Times" pitchFamily="18" charset="0"/>
              <a:buChar char="•"/>
              <a:defRPr sz="1600" i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Times" pitchFamily="18" charset="0"/>
              <a:buChar char="•"/>
              <a:defRPr sz="1600" i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Times" pitchFamily="18" charset="0"/>
              <a:buChar char="•"/>
              <a:defRPr sz="1600" i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  <a:defRPr/>
            </a:pPr>
            <a:endParaRPr lang="en-GB" altLang="en-US" sz="1800">
              <a:ea typeface="ヒラギノ角ゴ Pro W3"/>
              <a:cs typeface="ヒラギノ角ゴ Pro W3"/>
            </a:endParaRPr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1"/>
          </p:nvPr>
        </p:nvSpPr>
        <p:spPr>
          <a:xfrm>
            <a:off x="1" y="-3175"/>
            <a:ext cx="4621213" cy="5141913"/>
          </a:xfrm>
          <a:custGeom>
            <a:avLst/>
            <a:gdLst/>
            <a:ahLst/>
            <a:cxnLst/>
            <a:rect l="l" t="t" r="r" b="b"/>
            <a:pathLst>
              <a:path w="4621213" h="5141913">
                <a:moveTo>
                  <a:pt x="0" y="0"/>
                </a:moveTo>
                <a:lnTo>
                  <a:pt x="4621213" y="0"/>
                </a:lnTo>
                <a:lnTo>
                  <a:pt x="3184409" y="5141913"/>
                </a:lnTo>
                <a:lnTo>
                  <a:pt x="0" y="5141913"/>
                </a:lnTo>
                <a:close/>
              </a:path>
            </a:pathLst>
          </a:custGeom>
        </p:spPr>
        <p:txBody>
          <a:bodyPr/>
          <a:lstStyle/>
          <a:p>
            <a:pPr lvl="0"/>
            <a:r>
              <a:rPr lang="en-US" noProof="0"/>
              <a:t>Click icon to add picture</a:t>
            </a:r>
            <a:endParaRPr lang="en-GB" noProof="0"/>
          </a:p>
        </p:txBody>
      </p:sp>
      <p:sp>
        <p:nvSpPr>
          <p:cNvPr id="13" name="Text Placeholder 16"/>
          <p:cNvSpPr>
            <a:spLocks noGrp="1"/>
          </p:cNvSpPr>
          <p:nvPr>
            <p:ph type="body" sz="quarter" idx="13"/>
          </p:nvPr>
        </p:nvSpPr>
        <p:spPr>
          <a:xfrm>
            <a:off x="4816475" y="907256"/>
            <a:ext cx="3968750" cy="1128713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lang="en-US" sz="6000" kern="120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16"/>
          <p:cNvSpPr>
            <a:spLocks noGrp="1"/>
          </p:cNvSpPr>
          <p:nvPr>
            <p:ph type="body" sz="quarter" idx="15"/>
          </p:nvPr>
        </p:nvSpPr>
        <p:spPr>
          <a:xfrm>
            <a:off x="4811713" y="2137569"/>
            <a:ext cx="3968750" cy="1262856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lang="en-US" sz="3200" kern="1200" smtClean="0">
                <a:solidFill>
                  <a:schemeClr val="bg1"/>
                </a:solidFill>
                <a:ea typeface="+mj-ea"/>
                <a:cs typeface="+mj-cs"/>
              </a:defRPr>
            </a:lvl1pPr>
            <a:lvl2pPr>
              <a:defRPr lang="en-US" smtClean="0"/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Text Placeholder 16"/>
          <p:cNvSpPr>
            <a:spLocks noGrp="1"/>
          </p:cNvSpPr>
          <p:nvPr>
            <p:ph type="body" sz="quarter" idx="16"/>
          </p:nvPr>
        </p:nvSpPr>
        <p:spPr>
          <a:xfrm>
            <a:off x="4811713" y="3565525"/>
            <a:ext cx="3968750" cy="1128713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>
              <a:defRPr lang="en-US" sz="2000" kern="1200" baseline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7"/>
          </p:nvPr>
        </p:nvSpPr>
        <p:spPr>
          <a:xfrm>
            <a:off x="4357688" y="4856163"/>
            <a:ext cx="414337" cy="138112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algn="ctr" eaLnBrk="0" hangingPunct="0">
              <a:lnSpc>
                <a:spcPts val="1200"/>
              </a:lnSpc>
              <a:defRPr lang="en-GB" sz="9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197FC801-E2EE-42B2-BFDF-F67C23A6F660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1937187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- Text (NO Image)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10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3975" y="0"/>
            <a:ext cx="9197975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12"/>
          <p:cNvSpPr>
            <a:spLocks noChangeArrowheads="1"/>
          </p:cNvSpPr>
          <p:nvPr userDrawn="1">
            <p:custDataLst>
              <p:tags r:id="rId1"/>
            </p:custDataLst>
          </p:nvPr>
        </p:nvSpPr>
        <p:spPr bwMode="auto">
          <a:xfrm>
            <a:off x="4725988" y="1471613"/>
            <a:ext cx="3835400" cy="1808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buClr>
                <a:schemeClr val="tx2"/>
              </a:buClr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buChar char="–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buChar char="•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buChar char="–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buFont typeface="Times" pitchFamily="18" charset="0"/>
              <a:buChar char="•"/>
              <a:defRPr sz="1600" i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Times" pitchFamily="18" charset="0"/>
              <a:buChar char="•"/>
              <a:defRPr sz="1600" i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Times" pitchFamily="18" charset="0"/>
              <a:buChar char="•"/>
              <a:defRPr sz="1600" i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Times" pitchFamily="18" charset="0"/>
              <a:buChar char="•"/>
              <a:defRPr sz="1600" i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Times" pitchFamily="18" charset="0"/>
              <a:buChar char="•"/>
              <a:defRPr sz="1600" i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  <a:defRPr/>
            </a:pPr>
            <a:endParaRPr lang="en-GB" altLang="en-US" sz="3500" dirty="0">
              <a:solidFill>
                <a:srgbClr val="FFFFFF"/>
              </a:solidFill>
            </a:endParaRPr>
          </a:p>
        </p:txBody>
      </p:sp>
      <p:sp>
        <p:nvSpPr>
          <p:cNvPr id="8" name="Rectangle 12"/>
          <p:cNvSpPr>
            <a:spLocks noChangeArrowheads="1"/>
          </p:cNvSpPr>
          <p:nvPr userDrawn="1">
            <p:custDataLst>
              <p:tags r:id="rId2"/>
            </p:custDataLst>
          </p:nvPr>
        </p:nvSpPr>
        <p:spPr bwMode="auto">
          <a:xfrm>
            <a:off x="4725988" y="3400425"/>
            <a:ext cx="3949700" cy="65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buClr>
                <a:schemeClr val="tx2"/>
              </a:buClr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buChar char="–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buChar char="•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buChar char="–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buFont typeface="Times" pitchFamily="18" charset="0"/>
              <a:buChar char="•"/>
              <a:defRPr sz="1600" i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Times" pitchFamily="18" charset="0"/>
              <a:buChar char="•"/>
              <a:defRPr sz="1600" i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Times" pitchFamily="18" charset="0"/>
              <a:buChar char="•"/>
              <a:defRPr sz="1600" i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Times" pitchFamily="18" charset="0"/>
              <a:buChar char="•"/>
              <a:defRPr sz="1600" i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Times" pitchFamily="18" charset="0"/>
              <a:buChar char="•"/>
              <a:defRPr sz="1600" i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buFontTx/>
              <a:buNone/>
              <a:defRPr/>
            </a:pPr>
            <a:endParaRPr lang="en-GB" altLang="en-US" sz="2000" dirty="0">
              <a:solidFill>
                <a:schemeClr val="bg1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 userDrawn="1"/>
        </p:nvSpPr>
        <p:spPr bwMode="auto">
          <a:xfrm>
            <a:off x="6372225" y="4860925"/>
            <a:ext cx="2290763" cy="141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>
              <a:lnSpc>
                <a:spcPts val="1200"/>
              </a:lnSpc>
              <a:defRPr/>
            </a:pPr>
            <a:r>
              <a:rPr lang="en-GB" altLang="en-US" sz="900" dirty="0">
                <a:solidFill>
                  <a:schemeClr val="bg1"/>
                </a:solidFill>
              </a:rPr>
              <a:t>www.ecb.europa.eu © </a:t>
            </a:r>
          </a:p>
        </p:txBody>
      </p:sp>
      <p:sp>
        <p:nvSpPr>
          <p:cNvPr id="10" name="Rectangle 1"/>
          <p:cNvSpPr>
            <a:spLocks noChangeArrowheads="1"/>
          </p:cNvSpPr>
          <p:nvPr userDrawn="1"/>
        </p:nvSpPr>
        <p:spPr bwMode="auto">
          <a:xfrm>
            <a:off x="4816475" y="3443288"/>
            <a:ext cx="790575" cy="25400"/>
          </a:xfrm>
          <a:prstGeom prst="rect">
            <a:avLst/>
          </a:prstGeom>
          <a:solidFill>
            <a:schemeClr val="bg1"/>
          </a:solidFill>
          <a:ln w="9525" algn="ctr">
            <a:noFill/>
            <a:round/>
            <a:headEnd/>
            <a:tailEnd/>
          </a:ln>
          <a:effectLst/>
        </p:spPr>
        <p:txBody>
          <a:bodyPr anchor="ctr">
            <a:spAutoFit/>
          </a:bodyPr>
          <a:lstStyle>
            <a:lvl1pPr eaLnBrk="0" hangingPunct="0">
              <a:spcBef>
                <a:spcPct val="30000"/>
              </a:spcBef>
              <a:buClr>
                <a:schemeClr val="tx2"/>
              </a:buClr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buChar char="–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buChar char="•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buChar char="–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buFont typeface="Times" pitchFamily="18" charset="0"/>
              <a:buChar char="•"/>
              <a:defRPr sz="1600" i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Times" pitchFamily="18" charset="0"/>
              <a:buChar char="•"/>
              <a:defRPr sz="1600" i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Times" pitchFamily="18" charset="0"/>
              <a:buChar char="•"/>
              <a:defRPr sz="1600" i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Times" pitchFamily="18" charset="0"/>
              <a:buChar char="•"/>
              <a:defRPr sz="1600" i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Times" pitchFamily="18" charset="0"/>
              <a:buChar char="•"/>
              <a:defRPr sz="1600" i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  <a:defRPr/>
            </a:pPr>
            <a:endParaRPr lang="en-GB" altLang="en-US" sz="1800">
              <a:ea typeface="ヒラギノ角ゴ Pro W3"/>
              <a:cs typeface="ヒラギノ角ゴ Pro W3"/>
            </a:endParaRPr>
          </a:p>
        </p:txBody>
      </p:sp>
      <p:sp>
        <p:nvSpPr>
          <p:cNvPr id="11" name="Parallelogram 10"/>
          <p:cNvSpPr/>
          <p:nvPr userDrawn="1"/>
        </p:nvSpPr>
        <p:spPr bwMode="auto">
          <a:xfrm>
            <a:off x="0" y="0"/>
            <a:ext cx="4591050" cy="5143500"/>
          </a:xfrm>
          <a:custGeom>
            <a:avLst/>
            <a:gdLst/>
            <a:ahLst/>
            <a:cxnLst/>
            <a:rect l="l" t="t" r="r" b="b"/>
            <a:pathLst>
              <a:path w="4591751" h="5143500">
                <a:moveTo>
                  <a:pt x="0" y="0"/>
                </a:moveTo>
                <a:lnTo>
                  <a:pt x="4591751" y="0"/>
                </a:lnTo>
                <a:lnTo>
                  <a:pt x="3154503" y="5143500"/>
                </a:lnTo>
                <a:lnTo>
                  <a:pt x="0" y="5143500"/>
                </a:lnTo>
                <a:close/>
              </a:path>
            </a:pathLst>
          </a:cu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0" sx="102000" sy="102000" algn="ctr" rotWithShape="0">
              <a:prstClr val="black">
                <a:alpha val="10000"/>
              </a:prstClr>
            </a:outerShdw>
          </a:effectLst>
        </p:spPr>
        <p:txBody>
          <a:bodyPr anchor="ctr"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endParaRPr lang="en-GB">
              <a:latin typeface="Arial" charset="0"/>
              <a:ea typeface="ヒラギノ角ゴ Pro W3" pitchFamily="-64" charset="-128"/>
            </a:endParaRPr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3"/>
          </p:nvPr>
        </p:nvSpPr>
        <p:spPr>
          <a:xfrm>
            <a:off x="4816475" y="907256"/>
            <a:ext cx="3968750" cy="1128713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lang="en-US" sz="6000" kern="120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16"/>
          <p:cNvSpPr>
            <a:spLocks noGrp="1"/>
          </p:cNvSpPr>
          <p:nvPr>
            <p:ph type="body" sz="quarter" idx="15"/>
          </p:nvPr>
        </p:nvSpPr>
        <p:spPr>
          <a:xfrm>
            <a:off x="4811713" y="2137569"/>
            <a:ext cx="3968750" cy="1262856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lang="en-US" sz="3200" kern="1200" smtClean="0">
                <a:solidFill>
                  <a:schemeClr val="bg1"/>
                </a:solidFill>
                <a:ea typeface="+mj-ea"/>
                <a:cs typeface="+mj-cs"/>
              </a:defRPr>
            </a:lvl1pPr>
            <a:lvl2pPr>
              <a:defRPr lang="en-US" smtClean="0"/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Text Placeholder 16"/>
          <p:cNvSpPr>
            <a:spLocks noGrp="1"/>
          </p:cNvSpPr>
          <p:nvPr>
            <p:ph type="body" sz="quarter" idx="16"/>
          </p:nvPr>
        </p:nvSpPr>
        <p:spPr>
          <a:xfrm>
            <a:off x="4811713" y="3565525"/>
            <a:ext cx="3968750" cy="1128713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>
              <a:defRPr lang="en-US" sz="2000" kern="1200" baseline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7"/>
          </p:nvPr>
        </p:nvSpPr>
        <p:spPr>
          <a:xfrm>
            <a:off x="0" y="831850"/>
            <a:ext cx="3881438" cy="402907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b"/>
          <a:lstStyle>
            <a:lvl1pPr algn="r">
              <a:defRPr lang="en-US" sz="30000" b="1" kern="1200" smtClean="0">
                <a:solidFill>
                  <a:srgbClr val="003299"/>
                </a:solidFill>
                <a:cs typeface="Arial" pitchFamily="34" charset="0"/>
              </a:defRPr>
            </a:lvl1pPr>
            <a:lvl2pPr>
              <a:defRPr lang="en-US" kern="1200" smtClean="0">
                <a:latin typeface="Arial" pitchFamily="34" charset="0"/>
                <a:ea typeface="+mn-ea"/>
                <a:cs typeface="Arial" pitchFamily="34" charset="0"/>
              </a:defRPr>
            </a:lvl2pPr>
            <a:lvl3pPr>
              <a:defRPr lang="en-US" kern="1200" smtClean="0">
                <a:latin typeface="Arial" pitchFamily="34" charset="0"/>
                <a:ea typeface="+mn-ea"/>
                <a:cs typeface="Arial" pitchFamily="34" charset="0"/>
              </a:defRPr>
            </a:lvl3pPr>
            <a:lvl4pPr>
              <a:defRPr lang="en-US" kern="1200" smtClean="0">
                <a:latin typeface="Arial" pitchFamily="34" charset="0"/>
                <a:ea typeface="+mn-ea"/>
                <a:cs typeface="Arial" pitchFamily="34" charset="0"/>
              </a:defRPr>
            </a:lvl4pPr>
            <a:lvl5pPr>
              <a:defRPr lang="en-GB" kern="1200">
                <a:latin typeface="Arial" pitchFamily="34" charset="0"/>
                <a:ea typeface="+mn-ea"/>
                <a:cs typeface="Arial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8"/>
          </p:nvPr>
        </p:nvSpPr>
        <p:spPr>
          <a:xfrm>
            <a:off x="4357688" y="4856163"/>
            <a:ext cx="414337" cy="138112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algn="ctr" eaLnBrk="0" hangingPunct="0">
              <a:lnSpc>
                <a:spcPts val="1200"/>
              </a:lnSpc>
              <a:defRPr lang="en-GB" sz="9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489EFBB2-B333-479B-84A0-F406AA2E2D12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218592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Only - Full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 txBox="1">
            <a:spLocks noChangeArrowheads="1"/>
          </p:cNvSpPr>
          <p:nvPr userDrawn="1"/>
        </p:nvSpPr>
        <p:spPr bwMode="auto">
          <a:xfrm>
            <a:off x="468313" y="1222375"/>
            <a:ext cx="8194675" cy="327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98450" indent="-2984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596900" indent="-296863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indent="-315913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219200" indent="-303213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1524000" indent="-303213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1981200" indent="-3032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438400" indent="-3032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2895600" indent="-3032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352800" indent="-3032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30000"/>
              </a:spcBef>
              <a:buClr>
                <a:schemeClr val="tx2"/>
              </a:buClr>
              <a:buFontTx/>
              <a:buChar char="•"/>
              <a:defRPr/>
            </a:pPr>
            <a:endParaRPr lang="en-US" altLang="en-US" sz="2200">
              <a:solidFill>
                <a:schemeClr val="tx2"/>
              </a:solidFill>
            </a:endParaRPr>
          </a:p>
        </p:txBody>
      </p:sp>
      <p:sp>
        <p:nvSpPr>
          <p:cNvPr id="4" name="Rectangle 9"/>
          <p:cNvSpPr>
            <a:spLocks noChangeArrowheads="1"/>
          </p:cNvSpPr>
          <p:nvPr userDrawn="1"/>
        </p:nvSpPr>
        <p:spPr bwMode="auto">
          <a:xfrm>
            <a:off x="6372225" y="4860925"/>
            <a:ext cx="2290763" cy="141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>
              <a:lnSpc>
                <a:spcPts val="1200"/>
              </a:lnSpc>
              <a:defRPr/>
            </a:pPr>
            <a:r>
              <a:rPr lang="en-GB" altLang="en-US" sz="900" dirty="0">
                <a:solidFill>
                  <a:schemeClr val="bg1"/>
                </a:solidFill>
              </a:rPr>
              <a:t>www.ecb.europa.eu © 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title"/>
          </p:nvPr>
        </p:nvSpPr>
        <p:spPr>
          <a:xfrm>
            <a:off x="463551" y="411956"/>
            <a:ext cx="8404225" cy="633413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>
              <a:defRPr lang="en-GB" altLang="en-US" sz="2800" kern="1200" dirty="0" smtClean="0"/>
            </a:lvl1pPr>
          </a:lstStyle>
          <a:p>
            <a:pPr lvl="0"/>
            <a:r>
              <a:rPr lang="en-US" altLang="en-US"/>
              <a:t>Click to edit Master title style</a:t>
            </a:r>
            <a:endParaRPr lang="en-GB" alt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4357688" y="4856163"/>
            <a:ext cx="414337" cy="138112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algn="ctr" eaLnBrk="0" hangingPunct="0">
              <a:lnSpc>
                <a:spcPts val="1200"/>
              </a:lnSpc>
              <a:defRPr lang="en-GB" sz="9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72AD2B4C-24FD-485E-ADAD-B1E3DC73B16B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1795737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Only - Placeholder (With Image)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arallelogram 3"/>
          <p:cNvSpPr/>
          <p:nvPr userDrawn="1"/>
        </p:nvSpPr>
        <p:spPr bwMode="auto">
          <a:xfrm>
            <a:off x="0" y="1109663"/>
            <a:ext cx="8197850" cy="3613150"/>
          </a:xfrm>
          <a:custGeom>
            <a:avLst/>
            <a:gdLst/>
            <a:ahLst/>
            <a:cxnLst/>
            <a:rect l="l" t="t" r="r" b="b"/>
            <a:pathLst>
              <a:path w="8197850" h="3613150">
                <a:moveTo>
                  <a:pt x="433207" y="0"/>
                </a:moveTo>
                <a:lnTo>
                  <a:pt x="8197850" y="0"/>
                </a:lnTo>
                <a:lnTo>
                  <a:pt x="7269343" y="3613150"/>
                </a:lnTo>
                <a:lnTo>
                  <a:pt x="0" y="3613150"/>
                </a:lnTo>
                <a:lnTo>
                  <a:pt x="0" y="1685762"/>
                </a:lnTo>
                <a:close/>
              </a:path>
            </a:pathLst>
          </a:cu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0" sx="102000" sy="102000" algn="ctr" rotWithShape="0">
              <a:prstClr val="black">
                <a:alpha val="10000"/>
              </a:prstClr>
            </a:outerShdw>
          </a:effectLst>
        </p:spPr>
        <p:txBody>
          <a:bodyPr anchor="ctr"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endParaRPr lang="en-GB">
              <a:latin typeface="Arial" charset="0"/>
              <a:ea typeface="ヒラギノ角ゴ Pro W3" pitchFamily="-64" charset="-128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 userDrawn="1"/>
        </p:nvSpPr>
        <p:spPr bwMode="auto">
          <a:xfrm>
            <a:off x="971550" y="1492250"/>
            <a:ext cx="2160588" cy="280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596900" indent="-296863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indent="-315913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219200" indent="-303213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1524000" indent="-303213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1981200" indent="-3032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438400" indent="-3032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2895600" indent="-3032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352800" indent="-3032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30000"/>
              </a:spcBef>
              <a:buClr>
                <a:schemeClr val="tx2"/>
              </a:buClr>
              <a:defRPr/>
            </a:pPr>
            <a:endParaRPr lang="en-GB" altLang="en-US" sz="2000"/>
          </a:p>
        </p:txBody>
      </p:sp>
      <p:sp>
        <p:nvSpPr>
          <p:cNvPr id="6" name="Rectangle 5"/>
          <p:cNvSpPr>
            <a:spLocks noChangeArrowheads="1"/>
          </p:cNvSpPr>
          <p:nvPr userDrawn="1"/>
        </p:nvSpPr>
        <p:spPr bwMode="auto">
          <a:xfrm>
            <a:off x="6372225" y="4860925"/>
            <a:ext cx="2290763" cy="141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>
              <a:lnSpc>
                <a:spcPts val="1200"/>
              </a:lnSpc>
              <a:defRPr/>
            </a:pPr>
            <a:r>
              <a:rPr lang="en-GB" altLang="en-US" sz="900" dirty="0">
                <a:solidFill>
                  <a:schemeClr val="bg1"/>
                </a:solidFill>
              </a:rPr>
              <a:t>www.ecb.europa.eu © </a:t>
            </a:r>
          </a:p>
        </p:txBody>
      </p:sp>
      <p:sp>
        <p:nvSpPr>
          <p:cNvPr id="12" name="Rectangle 4"/>
          <p:cNvSpPr>
            <a:spLocks noGrp="1" noChangeArrowheads="1"/>
          </p:cNvSpPr>
          <p:nvPr>
            <p:ph type="title"/>
          </p:nvPr>
        </p:nvSpPr>
        <p:spPr>
          <a:xfrm>
            <a:off x="463551" y="411956"/>
            <a:ext cx="8404225" cy="633413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>
              <a:defRPr lang="en-GB" altLang="en-US" sz="2800" kern="1200" dirty="0" smtClean="0"/>
            </a:lvl1pPr>
          </a:lstStyle>
          <a:p>
            <a:pPr lvl="0"/>
            <a:r>
              <a:rPr lang="en-US" altLang="en-US"/>
              <a:t>Click to edit Master title style</a:t>
            </a:r>
            <a:endParaRPr lang="en-GB" altLang="en-US" dirty="0"/>
          </a:p>
        </p:txBody>
      </p:sp>
      <p:sp>
        <p:nvSpPr>
          <p:cNvPr id="14" name="Picture Placeholder 8"/>
          <p:cNvSpPr>
            <a:spLocks noGrp="1"/>
          </p:cNvSpPr>
          <p:nvPr>
            <p:ph type="pic" sz="quarter" idx="22"/>
          </p:nvPr>
        </p:nvSpPr>
        <p:spPr>
          <a:xfrm>
            <a:off x="3286126" y="1"/>
            <a:ext cx="5857875" cy="4721225"/>
          </a:xfrm>
          <a:custGeom>
            <a:avLst/>
            <a:gdLst/>
            <a:ahLst/>
            <a:cxnLst/>
            <a:rect l="l" t="t" r="r" b="b"/>
            <a:pathLst>
              <a:path w="5857875" h="4721225">
                <a:moveTo>
                  <a:pt x="1190458" y="0"/>
                </a:moveTo>
                <a:lnTo>
                  <a:pt x="5857875" y="0"/>
                </a:lnTo>
                <a:lnTo>
                  <a:pt x="5857875" y="4721225"/>
                </a:lnTo>
                <a:lnTo>
                  <a:pt x="0" y="4721225"/>
                </a:lnTo>
                <a:close/>
              </a:path>
            </a:pathLst>
          </a:custGeom>
        </p:spPr>
        <p:txBody>
          <a:bodyPr/>
          <a:lstStyle/>
          <a:p>
            <a:pPr lvl="0"/>
            <a:r>
              <a:rPr lang="en-US" noProof="0"/>
              <a:t>Click icon to add picture</a:t>
            </a:r>
            <a:endParaRPr lang="en-GB" noProof="0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23"/>
          </p:nvPr>
        </p:nvSpPr>
        <p:spPr>
          <a:xfrm>
            <a:off x="4357688" y="4856163"/>
            <a:ext cx="414337" cy="138112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algn="ctr" eaLnBrk="0" hangingPunct="0">
              <a:lnSpc>
                <a:spcPts val="1200"/>
              </a:lnSpc>
              <a:defRPr lang="en-GB" sz="9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BAAA2B01-B512-4650-90E0-024ED79178B0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7004001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 Images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/>
          <p:cNvSpPr>
            <a:spLocks noChangeArrowheads="1"/>
          </p:cNvSpPr>
          <p:nvPr userDrawn="1"/>
        </p:nvSpPr>
        <p:spPr bwMode="auto">
          <a:xfrm>
            <a:off x="6372225" y="4860925"/>
            <a:ext cx="2290763" cy="141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>
              <a:lnSpc>
                <a:spcPts val="1200"/>
              </a:lnSpc>
              <a:defRPr/>
            </a:pPr>
            <a:r>
              <a:rPr lang="en-GB" altLang="en-US" sz="900" dirty="0">
                <a:solidFill>
                  <a:schemeClr val="bg1"/>
                </a:solidFill>
              </a:rPr>
              <a:t>www.ecb.europa.eu © </a:t>
            </a:r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22"/>
          </p:nvPr>
        </p:nvSpPr>
        <p:spPr>
          <a:xfrm>
            <a:off x="3286126" y="1"/>
            <a:ext cx="5857875" cy="4721225"/>
          </a:xfrm>
          <a:custGeom>
            <a:avLst/>
            <a:gdLst/>
            <a:ahLst/>
            <a:cxnLst/>
            <a:rect l="l" t="t" r="r" b="b"/>
            <a:pathLst>
              <a:path w="5857875" h="4721225">
                <a:moveTo>
                  <a:pt x="1190458" y="0"/>
                </a:moveTo>
                <a:lnTo>
                  <a:pt x="5857875" y="0"/>
                </a:lnTo>
                <a:lnTo>
                  <a:pt x="5857875" y="4721225"/>
                </a:lnTo>
                <a:lnTo>
                  <a:pt x="0" y="4721225"/>
                </a:lnTo>
                <a:close/>
              </a:path>
            </a:pathLst>
          </a:custGeom>
        </p:spPr>
        <p:txBody>
          <a:bodyPr/>
          <a:lstStyle/>
          <a:p>
            <a:pPr lvl="0"/>
            <a:r>
              <a:rPr lang="en-US" noProof="0"/>
              <a:t>Click icon to add picture</a:t>
            </a:r>
            <a:endParaRPr lang="en-GB" noProof="0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21"/>
          </p:nvPr>
        </p:nvSpPr>
        <p:spPr>
          <a:xfrm>
            <a:off x="0" y="1074738"/>
            <a:ext cx="4222750" cy="3646487"/>
          </a:xfrm>
          <a:custGeom>
            <a:avLst/>
            <a:gdLst/>
            <a:ahLst/>
            <a:cxnLst/>
            <a:rect l="l" t="t" r="r" b="b"/>
            <a:pathLst>
              <a:path w="4222750" h="3646487">
                <a:moveTo>
                  <a:pt x="0" y="0"/>
                </a:moveTo>
                <a:lnTo>
                  <a:pt x="4222750" y="0"/>
                </a:lnTo>
                <a:lnTo>
                  <a:pt x="3293625" y="3646487"/>
                </a:lnTo>
                <a:lnTo>
                  <a:pt x="0" y="3646487"/>
                </a:lnTo>
                <a:close/>
              </a:path>
            </a:pathLst>
          </a:custGeom>
        </p:spPr>
        <p:txBody>
          <a:bodyPr/>
          <a:lstStyle/>
          <a:p>
            <a:pPr lvl="0"/>
            <a:r>
              <a:rPr lang="en-US" noProof="0"/>
              <a:t>Click icon to add picture</a:t>
            </a:r>
            <a:endParaRPr lang="en-GB" noProof="0" dirty="0"/>
          </a:p>
        </p:txBody>
      </p:sp>
      <p:sp>
        <p:nvSpPr>
          <p:cNvPr id="14" name="Rectangle 4"/>
          <p:cNvSpPr>
            <a:spLocks noGrp="1" noChangeArrowheads="1"/>
          </p:cNvSpPr>
          <p:nvPr>
            <p:ph type="title"/>
          </p:nvPr>
        </p:nvSpPr>
        <p:spPr>
          <a:xfrm>
            <a:off x="463551" y="411956"/>
            <a:ext cx="8404225" cy="633413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>
              <a:defRPr lang="en-GB" altLang="en-US" sz="2800" kern="1200" dirty="0" smtClean="0"/>
            </a:lvl1pPr>
          </a:lstStyle>
          <a:p>
            <a:pPr lvl="0"/>
            <a:r>
              <a:rPr lang="en-US" altLang="en-US"/>
              <a:t>Click to edit Master title style</a:t>
            </a:r>
            <a:endParaRPr lang="en-GB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23"/>
          </p:nvPr>
        </p:nvSpPr>
        <p:spPr>
          <a:xfrm>
            <a:off x="4357688" y="4856163"/>
            <a:ext cx="414337" cy="138112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algn="ctr" eaLnBrk="0" hangingPunct="0">
              <a:lnSpc>
                <a:spcPts val="1200"/>
              </a:lnSpc>
              <a:defRPr lang="en-GB" sz="9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BD9341D4-07C6-4282-AE38-5248E8AD561A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2082263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ChangeArrowheads="1"/>
          </p:cNvSpPr>
          <p:nvPr/>
        </p:nvSpPr>
        <p:spPr bwMode="auto">
          <a:xfrm>
            <a:off x="271463" y="77788"/>
            <a:ext cx="6502400" cy="277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defRPr/>
            </a:pPr>
            <a:r>
              <a:rPr lang="en-GB" altLang="en-US">
                <a:solidFill>
                  <a:srgbClr val="FFFFFF"/>
                </a:solidFill>
                <a:ea typeface="ヒラギノ角ゴ Pro W3"/>
                <a:cs typeface="ヒラギノ角ゴ Pro W3"/>
              </a:rPr>
              <a:t>Rubric</a:t>
            </a:r>
          </a:p>
        </p:txBody>
      </p:sp>
      <p:sp>
        <p:nvSpPr>
          <p:cNvPr id="1027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150938"/>
            <a:ext cx="8194675" cy="3351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Mastertextformat bearbeiten</a:t>
            </a:r>
          </a:p>
          <a:p>
            <a:pPr lvl="1"/>
            <a:r>
              <a:rPr lang="en-GB" altLang="en-US"/>
              <a:t>Zweite Ebene</a:t>
            </a:r>
          </a:p>
          <a:p>
            <a:pPr lvl="2"/>
            <a:r>
              <a:rPr lang="en-GB" altLang="en-US"/>
              <a:t>Dritte Ebene</a:t>
            </a:r>
          </a:p>
          <a:p>
            <a:pPr lvl="3"/>
            <a:r>
              <a:rPr lang="en-GB" altLang="en-US"/>
              <a:t>Vierte Ebene</a:t>
            </a:r>
          </a:p>
          <a:p>
            <a:pPr lvl="4"/>
            <a:r>
              <a:rPr lang="en-GB" altLang="en-US"/>
              <a:t>Fünfte Ebene</a:t>
            </a:r>
          </a:p>
        </p:txBody>
      </p:sp>
      <p:sp>
        <p:nvSpPr>
          <p:cNvPr id="1028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573088"/>
            <a:ext cx="8594725" cy="47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Mastertitelformat bearbeiten</a:t>
            </a:r>
          </a:p>
        </p:txBody>
      </p:sp>
      <p:sp>
        <p:nvSpPr>
          <p:cNvPr id="1031" name="Rectangle 9"/>
          <p:cNvSpPr>
            <a:spLocks noChangeArrowheads="1"/>
          </p:cNvSpPr>
          <p:nvPr/>
        </p:nvSpPr>
        <p:spPr bwMode="auto">
          <a:xfrm>
            <a:off x="6372225" y="4860925"/>
            <a:ext cx="2290763" cy="141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>
              <a:lnSpc>
                <a:spcPts val="1200"/>
              </a:lnSpc>
              <a:defRPr/>
            </a:pPr>
            <a:r>
              <a:rPr lang="en-GB" altLang="en-US" sz="900" dirty="0">
                <a:solidFill>
                  <a:schemeClr val="bg1"/>
                </a:solidFill>
              </a:rPr>
              <a:t>www.ecb.europa.eu © </a:t>
            </a:r>
          </a:p>
        </p:txBody>
      </p:sp>
      <p:sp>
        <p:nvSpPr>
          <p:cNvPr id="1032" name="Rectangle 2"/>
          <p:cNvSpPr>
            <a:spLocks noChangeArrowheads="1"/>
          </p:cNvSpPr>
          <p:nvPr/>
        </p:nvSpPr>
        <p:spPr bwMode="auto">
          <a:xfrm>
            <a:off x="0" y="-25400"/>
            <a:ext cx="9144000" cy="368300"/>
          </a:xfrm>
          <a:prstGeom prst="rect">
            <a:avLst/>
          </a:prstGeom>
          <a:solidFill>
            <a:schemeClr val="tx2"/>
          </a:solidFill>
          <a:ln w="9525" algn="ctr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endParaRPr lang="en-GB" altLang="en-US">
              <a:solidFill>
                <a:srgbClr val="585858"/>
              </a:solidFill>
              <a:ea typeface="ヒラギノ角ゴ Pro W3"/>
              <a:cs typeface="ヒラギノ角ゴ Pro W3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294" r:id="rId1"/>
    <p:sldLayoutId id="2147486295" r:id="rId2"/>
    <p:sldLayoutId id="2147486297" r:id="rId3"/>
    <p:sldLayoutId id="2147486298" r:id="rId4"/>
    <p:sldLayoutId id="2147486299" r:id="rId5"/>
    <p:sldLayoutId id="2147486300" r:id="rId6"/>
    <p:sldLayoutId id="2147486301" r:id="rId7"/>
    <p:sldLayoutId id="2147486302" r:id="rId8"/>
    <p:sldLayoutId id="2147486303" r:id="rId9"/>
    <p:sldLayoutId id="2147486304" r:id="rId10"/>
    <p:sldLayoutId id="2147486305" r:id="rId11"/>
    <p:sldLayoutId id="2147486306" r:id="rId12"/>
    <p:sldLayoutId id="2147486307" r:id="rId13"/>
    <p:sldLayoutId id="2147486316" r:id="rId14"/>
    <p:sldLayoutId id="2147486308" r:id="rId15"/>
    <p:sldLayoutId id="2147486311" r:id="rId16"/>
    <p:sldLayoutId id="2147486312" r:id="rId17"/>
    <p:sldLayoutId id="2147486314" r:id="rId18"/>
    <p:sldLayoutId id="2147486317" r:id="rId19"/>
  </p:sldLayoutIdLst>
  <p:hf hdr="0" dt="0"/>
  <p:txStyles>
    <p:titleStyle>
      <a:lvl1pPr algn="l" rtl="0" eaLnBrk="1" fontAlgn="base" hangingPunct="1">
        <a:lnSpc>
          <a:spcPts val="2700"/>
        </a:lnSpc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n-lt"/>
          <a:ea typeface="+mj-ea"/>
          <a:cs typeface="+mj-cs"/>
        </a:defRPr>
      </a:lvl1pPr>
      <a:lvl2pPr algn="l" rtl="0" eaLnBrk="1" fontAlgn="base" hangingPunct="1">
        <a:lnSpc>
          <a:spcPts val="2700"/>
        </a:lnSpc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  <a:cs typeface="Arial" charset="0"/>
        </a:defRPr>
      </a:lvl2pPr>
      <a:lvl3pPr algn="l" rtl="0" eaLnBrk="1" fontAlgn="base" hangingPunct="1">
        <a:lnSpc>
          <a:spcPts val="2700"/>
        </a:lnSpc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  <a:cs typeface="Arial" charset="0"/>
        </a:defRPr>
      </a:lvl3pPr>
      <a:lvl4pPr algn="l" rtl="0" eaLnBrk="1" fontAlgn="base" hangingPunct="1">
        <a:lnSpc>
          <a:spcPts val="2700"/>
        </a:lnSpc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  <a:cs typeface="Arial" charset="0"/>
        </a:defRPr>
      </a:lvl4pPr>
      <a:lvl5pPr algn="l" rtl="0" eaLnBrk="1" fontAlgn="base" hangingPunct="1">
        <a:lnSpc>
          <a:spcPts val="2700"/>
        </a:lnSpc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  <a:cs typeface="Arial" charset="0"/>
        </a:defRPr>
      </a:lvl5pPr>
      <a:lvl6pPr marL="457200" algn="l" rtl="0" eaLnBrk="1" fontAlgn="base" hangingPunct="1">
        <a:lnSpc>
          <a:spcPts val="2700"/>
        </a:lnSpc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 Black" pitchFamily="34" charset="0"/>
          <a:cs typeface="Arial" charset="0"/>
        </a:defRPr>
      </a:lvl6pPr>
      <a:lvl7pPr marL="914400" algn="l" rtl="0" eaLnBrk="1" fontAlgn="base" hangingPunct="1">
        <a:lnSpc>
          <a:spcPts val="2700"/>
        </a:lnSpc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 Black" pitchFamily="34" charset="0"/>
          <a:cs typeface="Arial" charset="0"/>
        </a:defRPr>
      </a:lvl7pPr>
      <a:lvl8pPr marL="1371600" algn="l" rtl="0" eaLnBrk="1" fontAlgn="base" hangingPunct="1">
        <a:lnSpc>
          <a:spcPts val="2700"/>
        </a:lnSpc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 Black" pitchFamily="34" charset="0"/>
          <a:cs typeface="Arial" charset="0"/>
        </a:defRPr>
      </a:lvl8pPr>
      <a:lvl9pPr marL="1828800" algn="l" rtl="0" eaLnBrk="1" fontAlgn="base" hangingPunct="1">
        <a:lnSpc>
          <a:spcPts val="2700"/>
        </a:lnSpc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 Black" pitchFamily="34" charset="0"/>
          <a:cs typeface="Arial" charset="0"/>
        </a:defRPr>
      </a:lvl9pPr>
    </p:titleStyle>
    <p:bodyStyle>
      <a:lvl1pPr algn="l" rtl="0" eaLnBrk="1" fontAlgn="base" hangingPunct="1">
        <a:spcBef>
          <a:spcPct val="30000"/>
        </a:spcBef>
        <a:spcAft>
          <a:spcPct val="0"/>
        </a:spcAft>
        <a:buClr>
          <a:schemeClr val="tx2"/>
        </a:buClr>
        <a:defRPr sz="2200">
          <a:solidFill>
            <a:schemeClr val="tx1"/>
          </a:solidFill>
          <a:latin typeface="+mn-lt"/>
          <a:ea typeface="+mn-ea"/>
          <a:cs typeface="+mn-cs"/>
        </a:defRPr>
      </a:lvl1pPr>
      <a:lvl2pPr marL="298450" algn="l" rtl="0" eaLnBrk="1" fontAlgn="base" hangingPunct="1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cs typeface="+mn-cs"/>
        </a:defRPr>
      </a:lvl2pPr>
      <a:lvl3pPr marL="596900" algn="l" rtl="0" eaLnBrk="1" fontAlgn="base" hangingPunct="1">
        <a:spcBef>
          <a:spcPct val="0"/>
        </a:spcBef>
        <a:spcAft>
          <a:spcPct val="0"/>
        </a:spcAft>
        <a:defRPr sz="1600">
          <a:solidFill>
            <a:schemeClr val="tx1"/>
          </a:solidFill>
          <a:latin typeface="+mn-lt"/>
          <a:cs typeface="+mn-cs"/>
        </a:defRPr>
      </a:lvl3pPr>
      <a:lvl4pPr marL="914400" algn="l" rtl="0" eaLnBrk="1" fontAlgn="base" hangingPunct="1">
        <a:spcBef>
          <a:spcPct val="0"/>
        </a:spcBef>
        <a:spcAft>
          <a:spcPct val="0"/>
        </a:spcAft>
        <a:defRPr sz="1600">
          <a:solidFill>
            <a:schemeClr val="tx1"/>
          </a:solidFill>
          <a:latin typeface="+mn-lt"/>
          <a:cs typeface="+mn-cs"/>
        </a:defRPr>
      </a:lvl4pPr>
      <a:lvl5pPr marL="1219200" algn="l" rtl="0" eaLnBrk="1" fontAlgn="base" hangingPunct="1">
        <a:spcBef>
          <a:spcPct val="0"/>
        </a:spcBef>
        <a:spcAft>
          <a:spcPct val="0"/>
        </a:spcAft>
        <a:buFont typeface="Times" pitchFamily="18" charset="0"/>
        <a:defRPr sz="1600" i="1">
          <a:solidFill>
            <a:schemeClr val="tx1"/>
          </a:solidFill>
          <a:latin typeface="+mn-lt"/>
          <a:cs typeface="+mn-cs"/>
        </a:defRPr>
      </a:lvl5pPr>
      <a:lvl6pPr marL="1981200" indent="-303213" algn="l" rtl="0" eaLnBrk="1" fontAlgn="base" hangingPunct="1">
        <a:spcBef>
          <a:spcPct val="0"/>
        </a:spcBef>
        <a:spcAft>
          <a:spcPct val="0"/>
        </a:spcAft>
        <a:buFont typeface="Times" pitchFamily="18" charset="0"/>
        <a:buChar char="•"/>
        <a:defRPr sz="1600" i="1">
          <a:solidFill>
            <a:schemeClr val="tx1"/>
          </a:solidFill>
          <a:latin typeface="+mn-lt"/>
          <a:cs typeface="+mn-cs"/>
        </a:defRPr>
      </a:lvl6pPr>
      <a:lvl7pPr marL="2438400" indent="-303213" algn="l" rtl="0" eaLnBrk="1" fontAlgn="base" hangingPunct="1">
        <a:spcBef>
          <a:spcPct val="0"/>
        </a:spcBef>
        <a:spcAft>
          <a:spcPct val="0"/>
        </a:spcAft>
        <a:buFont typeface="Times" pitchFamily="18" charset="0"/>
        <a:buChar char="•"/>
        <a:defRPr sz="1600" i="1">
          <a:solidFill>
            <a:schemeClr val="tx1"/>
          </a:solidFill>
          <a:latin typeface="+mn-lt"/>
          <a:cs typeface="+mn-cs"/>
        </a:defRPr>
      </a:lvl7pPr>
      <a:lvl8pPr marL="2895600" indent="-303213" algn="l" rtl="0" eaLnBrk="1" fontAlgn="base" hangingPunct="1">
        <a:spcBef>
          <a:spcPct val="0"/>
        </a:spcBef>
        <a:spcAft>
          <a:spcPct val="0"/>
        </a:spcAft>
        <a:buFont typeface="Times" pitchFamily="18" charset="0"/>
        <a:buChar char="•"/>
        <a:defRPr sz="1600" i="1">
          <a:solidFill>
            <a:schemeClr val="tx1"/>
          </a:solidFill>
          <a:latin typeface="+mn-lt"/>
          <a:cs typeface="+mn-cs"/>
        </a:defRPr>
      </a:lvl8pPr>
      <a:lvl9pPr marL="3352800" indent="-303213" algn="l" rtl="0" eaLnBrk="1" fontAlgn="base" hangingPunct="1">
        <a:spcBef>
          <a:spcPct val="0"/>
        </a:spcBef>
        <a:spcAft>
          <a:spcPct val="0"/>
        </a:spcAft>
        <a:buFont typeface="Times" pitchFamily="18" charset="0"/>
        <a:buChar char="•"/>
        <a:defRPr sz="1600" i="1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6"/>
          <p:cNvSpPr>
            <a:spLocks noGrp="1"/>
          </p:cNvSpPr>
          <p:nvPr>
            <p:ph type="ctrTitle"/>
          </p:nvPr>
        </p:nvSpPr>
        <p:spPr>
          <a:xfrm>
            <a:off x="375827" y="1654175"/>
            <a:ext cx="3478399" cy="1458913"/>
          </a:xfrm>
        </p:spPr>
        <p:txBody>
          <a:bodyPr/>
          <a:lstStyle/>
          <a:p>
            <a:r>
              <a:rPr lang="en-US" altLang="en-US" sz="2400" b="1" dirty="0"/>
              <a:t>Functional topics</a:t>
            </a:r>
            <a:endParaRPr lang="en-GB" altLang="en-US" sz="2400" b="1" dirty="0"/>
          </a:p>
        </p:txBody>
      </p:sp>
      <p:sp>
        <p:nvSpPr>
          <p:cNvPr id="24579" name="Subtitle 8"/>
          <p:cNvSpPr>
            <a:spLocks noGrp="1"/>
          </p:cNvSpPr>
          <p:nvPr>
            <p:ph type="subTitle" idx="4294967295"/>
          </p:nvPr>
        </p:nvSpPr>
        <p:spPr>
          <a:xfrm>
            <a:off x="383541" y="3233738"/>
            <a:ext cx="2663825" cy="1025525"/>
          </a:xfrm>
        </p:spPr>
        <p:txBody>
          <a:bodyPr/>
          <a:lstStyle/>
          <a:p>
            <a:pPr>
              <a:lnSpc>
                <a:spcPts val="2400"/>
              </a:lnSpc>
            </a:pPr>
            <a:r>
              <a:rPr lang="en-GB" altLang="en-US" sz="1600" dirty="0">
                <a:solidFill>
                  <a:schemeClr val="tx2"/>
                </a:solidFill>
              </a:rPr>
              <a:t>Item 06.03 – Status update on structured postal address written procedure </a:t>
            </a:r>
          </a:p>
        </p:txBody>
      </p:sp>
      <p:pic>
        <p:nvPicPr>
          <p:cNvPr id="13" name="Picture Placeholder 12"/>
          <p:cNvPicPr>
            <a:picLocks noGrp="1" noChangeAspect="1"/>
          </p:cNvPicPr>
          <p:nvPr>
            <p:ph type="pic" sz="quarter" idx="2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159" b="7159"/>
          <a:stretch>
            <a:fillRect/>
          </a:stretch>
        </p:blipFill>
        <p:spPr/>
      </p:pic>
      <p:sp>
        <p:nvSpPr>
          <p:cNvPr id="24581" name="Text Placeholder 7"/>
          <p:cNvSpPr>
            <a:spLocks noGrp="1"/>
          </p:cNvSpPr>
          <p:nvPr>
            <p:ph type="body" sz="quarter" idx="4294967295"/>
          </p:nvPr>
        </p:nvSpPr>
        <p:spPr>
          <a:xfrm>
            <a:off x="3600450" y="4408488"/>
            <a:ext cx="5183188" cy="665162"/>
          </a:xfrm>
        </p:spPr>
        <p:txBody>
          <a:bodyPr anchor="ctr"/>
          <a:lstStyle/>
          <a:p>
            <a:pPr algn="r" eaLnBrk="1" hangingPunct="1">
              <a:spcBef>
                <a:spcPct val="0"/>
              </a:spcBef>
            </a:pPr>
            <a:r>
              <a:rPr lang="en-GB" altLang="en-US" sz="1800" dirty="0">
                <a:solidFill>
                  <a:srgbClr val="003299"/>
                </a:solidFill>
              </a:rPr>
              <a:t>Market Infrastructure Development Division</a:t>
            </a:r>
          </a:p>
          <a:p>
            <a:pPr algn="r" eaLnBrk="1" hangingPunct="1">
              <a:spcBef>
                <a:spcPct val="0"/>
              </a:spcBef>
            </a:pPr>
            <a:r>
              <a:rPr lang="en-GB" altLang="en-US" sz="1800" dirty="0">
                <a:solidFill>
                  <a:srgbClr val="003299"/>
                </a:solidFill>
              </a:rPr>
              <a:t>European Central Bank</a:t>
            </a:r>
          </a:p>
        </p:txBody>
      </p:sp>
      <p:sp>
        <p:nvSpPr>
          <p:cNvPr id="24583" name="Classification"/>
          <p:cNvSpPr txBox="1">
            <a:spLocks noChangeArrowheads="1"/>
          </p:cNvSpPr>
          <p:nvPr/>
        </p:nvSpPr>
        <p:spPr bwMode="auto">
          <a:xfrm>
            <a:off x="6875463" y="95250"/>
            <a:ext cx="1908175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30000"/>
              </a:spcBef>
              <a:buClr>
                <a:schemeClr val="tx2"/>
              </a:buClr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buFont typeface="Times" pitchFamily="18" charset="0"/>
              <a:defRPr sz="1600" i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Times" pitchFamily="18" charset="0"/>
              <a:defRPr sz="1600" i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Times" pitchFamily="18" charset="0"/>
              <a:defRPr sz="1600" i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Times" pitchFamily="18" charset="0"/>
              <a:defRPr sz="1600" i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Times" pitchFamily="18" charset="0"/>
              <a:defRPr sz="1600" i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</a:pPr>
            <a:r>
              <a:rPr lang="en-GB" altLang="en-US" sz="700" b="1">
                <a:solidFill>
                  <a:schemeClr val="bg1"/>
                </a:solidFill>
              </a:rPr>
              <a:t>ECB-RESTRICTED</a:t>
            </a:r>
            <a:endParaRPr lang="en-GB" altLang="en-US" sz="700" b="1" dirty="0">
              <a:solidFill>
                <a:schemeClr val="bg1"/>
              </a:solidFill>
            </a:endParaRPr>
          </a:p>
        </p:txBody>
      </p:sp>
      <p:sp>
        <p:nvSpPr>
          <p:cNvPr id="24585" name="Text Placeholder 7"/>
          <p:cNvSpPr>
            <a:spLocks noGrp="1"/>
          </p:cNvSpPr>
          <p:nvPr>
            <p:ph type="body" sz="quarter" idx="4294967295"/>
          </p:nvPr>
        </p:nvSpPr>
        <p:spPr>
          <a:xfrm>
            <a:off x="468313" y="4408488"/>
            <a:ext cx="2543175" cy="666750"/>
          </a:xfrm>
        </p:spPr>
        <p:txBody>
          <a:bodyPr anchor="ctr"/>
          <a:lstStyle/>
          <a:p>
            <a:pPr eaLnBrk="1" hangingPunct="1">
              <a:spcBef>
                <a:spcPct val="0"/>
              </a:spcBef>
            </a:pPr>
            <a:r>
              <a:rPr lang="en-GB" altLang="en-US" sz="1600" b="1" dirty="0">
                <a:solidFill>
                  <a:schemeClr val="bg1"/>
                </a:solidFill>
              </a:rPr>
              <a:t>TCCG meeting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600" b="1" dirty="0">
                <a:solidFill>
                  <a:schemeClr val="bg1"/>
                </a:solidFill>
              </a:rPr>
              <a:t>21 May 2021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372873C-D06C-45DE-A562-F3ADBB4D16F8}"/>
              </a:ext>
            </a:extLst>
          </p:cNvPr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PMPG strongly encourages the use of structured address elements in ISO 20022 payment messages (</a:t>
            </a:r>
            <a:r>
              <a:rPr lang="en-GB" dirty="0">
                <a:hlinkClick r:id="rId2" action="ppaction://hlinksldjump"/>
              </a:rPr>
              <a:t>Annex</a:t>
            </a:r>
            <a:r>
              <a:rPr lang="en-GB" dirty="0"/>
              <a:t>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Aim of exercise was to foster discussion within communities as well as between local PMPG contacts and NSGs and document expectations per market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Written procedure conducted via TSWG and the local NSGs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In total 21 contributions and 100+ examples were provided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Results to be shared with PMPG as global repository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8B6A14F9-1091-4228-95CD-161A8731C9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Structured postal address – Written procedure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DE1CCA3-8A2B-4FE3-8735-B3A101D41F0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320B71-EC71-4A7E-8C8A-9C555B387A1C}" type="slidenum">
              <a:rPr lang="en-GB" smtClean="0"/>
              <a:pPr>
                <a:defRPr/>
              </a:pPr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423959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7106" name="Straight Connector 1"/>
          <p:cNvCxnSpPr>
            <a:cxnSpLocks noChangeShapeType="1"/>
          </p:cNvCxnSpPr>
          <p:nvPr/>
        </p:nvCxnSpPr>
        <p:spPr bwMode="auto">
          <a:xfrm>
            <a:off x="0" y="0"/>
            <a:ext cx="914400" cy="0"/>
          </a:xfrm>
          <a:prstGeom prst="line">
            <a:avLst/>
          </a:prstGeom>
          <a:noFill/>
          <a:ln w="0" algn="ctr">
            <a:solidFill>
              <a:srgbClr val="FB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47107" name="Text Placeholder 2"/>
          <p:cNvSpPr>
            <a:spLocks noGrp="1"/>
          </p:cNvSpPr>
          <p:nvPr>
            <p:ph type="body" sz="quarter" idx="4294967295"/>
          </p:nvPr>
        </p:nvSpPr>
        <p:spPr>
          <a:xfrm>
            <a:off x="468313" y="4438650"/>
            <a:ext cx="8207375" cy="347663"/>
          </a:xfrm>
        </p:spPr>
        <p:txBody>
          <a:bodyPr/>
          <a:lstStyle/>
          <a:p>
            <a:pPr eaLnBrk="1" hangingPunct="1"/>
            <a:r>
              <a:rPr lang="en-GB" altLang="en-US" dirty="0"/>
              <a:t> </a:t>
            </a:r>
          </a:p>
        </p:txBody>
      </p:sp>
      <p:sp>
        <p:nvSpPr>
          <p:cNvPr id="48138" name="Rectangle 4"/>
          <p:cNvSpPr>
            <a:spLocks noGrp="1" noChangeArrowheads="1"/>
          </p:cNvSpPr>
          <p:nvPr>
            <p:ph type="title"/>
          </p:nvPr>
        </p:nvSpPr>
        <p:spPr>
          <a:xfrm>
            <a:off x="463550" y="411163"/>
            <a:ext cx="8594725" cy="635000"/>
          </a:xfrm>
        </p:spPr>
        <p:txBody>
          <a:bodyPr/>
          <a:lstStyle/>
          <a:p>
            <a:pPr>
              <a:lnSpc>
                <a:spcPts val="2800"/>
              </a:lnSpc>
              <a:defRPr/>
            </a:pPr>
            <a:r>
              <a:rPr lang="en-GB" dirty="0"/>
              <a:t>Aggregated results – Written procedure</a:t>
            </a:r>
            <a:endParaRPr dirty="0"/>
          </a:p>
        </p:txBody>
      </p:sp>
      <p:sp>
        <p:nvSpPr>
          <p:cNvPr id="47109" name="Slide Number Placeholder 4"/>
          <p:cNvSpPr>
            <a:spLocks noGrp="1"/>
          </p:cNvSpPr>
          <p:nvPr>
            <p:ph type="sldNum" sz="quarter" idx="10"/>
          </p:nvPr>
        </p:nvSpPr>
        <p:spPr bwMode="auto">
          <a:xfrm>
            <a:off x="4357688" y="4856163"/>
            <a:ext cx="414337" cy="136525"/>
          </a:xfrm>
          <a:noFill/>
        </p:spPr>
        <p:txBody>
          <a:bodyPr vert="horz"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buClr>
                <a:schemeClr val="tx2"/>
              </a:buClr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buFont typeface="Times" pitchFamily="18" charset="0"/>
              <a:defRPr sz="1600" i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Times" pitchFamily="18" charset="0"/>
              <a:defRPr sz="1600" i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Times" pitchFamily="18" charset="0"/>
              <a:defRPr sz="1600" i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Times" pitchFamily="18" charset="0"/>
              <a:defRPr sz="1600" i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Times" pitchFamily="18" charset="0"/>
              <a:defRPr sz="1600" i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</a:pPr>
            <a:fld id="{ECDC48E6-27EB-4813-AC14-396FE39BFC4F}" type="slidenum">
              <a:rPr altLang="en-US" sz="900" smtClean="0">
                <a:solidFill>
                  <a:schemeClr val="bg1"/>
                </a:solidFill>
                <a:ea typeface="ヒラギノ角ゴ Pro W3"/>
                <a:cs typeface="ヒラギノ角ゴ Pro W3"/>
              </a:rPr>
              <a:pPr eaLnBrk="1" hangingPunct="1">
                <a:lnSpc>
                  <a:spcPct val="100000"/>
                </a:lnSpc>
                <a:spcBef>
                  <a:spcPct val="0"/>
                </a:spcBef>
                <a:buClrTx/>
              </a:pPr>
              <a:t>3</a:t>
            </a:fld>
            <a:endParaRPr altLang="en-US" sz="900">
              <a:solidFill>
                <a:schemeClr val="bg1"/>
              </a:solidFill>
              <a:ea typeface="ヒラギノ角ゴ Pro W3"/>
              <a:cs typeface="ヒラギノ角ゴ Pro W3"/>
            </a:endParaRPr>
          </a:p>
        </p:txBody>
      </p:sp>
      <p:sp>
        <p:nvSpPr>
          <p:cNvPr id="11" name="Classification"/>
          <p:cNvSpPr txBox="1">
            <a:spLocks noChangeArrowheads="1"/>
          </p:cNvSpPr>
          <p:nvPr/>
        </p:nvSpPr>
        <p:spPr bwMode="auto">
          <a:xfrm>
            <a:off x="6875463" y="95250"/>
            <a:ext cx="1908175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30000"/>
              </a:spcBef>
              <a:buClr>
                <a:schemeClr val="tx2"/>
              </a:buClr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buFont typeface="Times" pitchFamily="18" charset="0"/>
              <a:defRPr sz="1600" i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Times" pitchFamily="18" charset="0"/>
              <a:defRPr sz="1600" i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Times" pitchFamily="18" charset="0"/>
              <a:defRPr sz="1600" i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Times" pitchFamily="18" charset="0"/>
              <a:defRPr sz="1600" i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Times" pitchFamily="18" charset="0"/>
              <a:defRPr sz="1600" i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</a:pPr>
            <a:r>
              <a:rPr lang="en-GB" altLang="en-US" sz="700" b="1"/>
              <a:t>ECB-RESTRICTED</a:t>
            </a:r>
            <a:endParaRPr lang="en-GB" altLang="en-US" sz="700" b="1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AB331AC-5DE7-47A1-8125-1D0181CF88F9}"/>
              </a:ext>
            </a:extLst>
          </p:cNvPr>
          <p:cNvSpPr txBox="1"/>
          <p:nvPr/>
        </p:nvSpPr>
        <p:spPr>
          <a:xfrm>
            <a:off x="465138" y="4045634"/>
            <a:ext cx="86137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 – Mandatory elements		2 – Clear expectations	</a:t>
            </a:r>
          </a:p>
          <a:p>
            <a:r>
              <a:rPr lang="en-US" dirty="0"/>
              <a:t>3 – Mixed support			4 – Less supported element</a:t>
            </a:r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FBC50C5-FFF1-46D1-92D7-9970F54714E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3550" y="1068388"/>
            <a:ext cx="8441047" cy="2845244"/>
          </a:xfrm>
          <a:prstGeom prst="rect">
            <a:avLst/>
          </a:prstGeom>
        </p:spPr>
      </p:pic>
      <p:sp>
        <p:nvSpPr>
          <p:cNvPr id="9" name="Oval 8">
            <a:extLst>
              <a:ext uri="{FF2B5EF4-FFF2-40B4-BE49-F238E27FC236}">
                <a16:creationId xmlns:a16="http://schemas.microsoft.com/office/drawing/2014/main" id="{D5D8B6CE-5DBE-449B-B6ED-A1318A17CDBB}"/>
              </a:ext>
            </a:extLst>
          </p:cNvPr>
          <p:cNvSpPr/>
          <p:nvPr/>
        </p:nvSpPr>
        <p:spPr bwMode="auto">
          <a:xfrm>
            <a:off x="2509573" y="1414875"/>
            <a:ext cx="358857" cy="346234"/>
          </a:xfrm>
          <a:prstGeom prst="ellipse">
            <a:avLst/>
          </a:prstGeom>
          <a:solidFill>
            <a:schemeClr val="tx2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ヒラギノ角ゴ Pro W3" pitchFamily="-64" charset="-128"/>
              </a:rPr>
              <a:t>1</a:t>
            </a:r>
            <a:endParaRPr kumimoji="0" lang="en-GB" sz="1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ヒラギノ角ゴ Pro W3" pitchFamily="-64" charset="-128"/>
            </a:endParaRP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D26817A1-4AF1-42AB-9111-A7F750AF7F49}"/>
              </a:ext>
            </a:extLst>
          </p:cNvPr>
          <p:cNvSpPr/>
          <p:nvPr/>
        </p:nvSpPr>
        <p:spPr bwMode="auto">
          <a:xfrm>
            <a:off x="3616977" y="2906636"/>
            <a:ext cx="358857" cy="346234"/>
          </a:xfrm>
          <a:prstGeom prst="ellipse">
            <a:avLst/>
          </a:prstGeom>
          <a:solidFill>
            <a:schemeClr val="tx2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00" dirty="0">
                <a:solidFill>
                  <a:schemeClr val="bg1"/>
                </a:solidFill>
                <a:latin typeface="Arial" charset="0"/>
                <a:ea typeface="ヒラギノ角ゴ Pro W3" pitchFamily="-64" charset="-128"/>
              </a:rPr>
              <a:t>2</a:t>
            </a:r>
            <a:endParaRPr kumimoji="0" lang="en-GB" sz="1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ヒラギノ角ゴ Pro W3" pitchFamily="-64" charset="-128"/>
            </a:endParaRP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21AEB64D-3AFC-4173-A06F-9609E7036218}"/>
              </a:ext>
            </a:extLst>
          </p:cNvPr>
          <p:cNvSpPr/>
          <p:nvPr/>
        </p:nvSpPr>
        <p:spPr bwMode="auto">
          <a:xfrm>
            <a:off x="4763855" y="3194666"/>
            <a:ext cx="358857" cy="346234"/>
          </a:xfrm>
          <a:prstGeom prst="ellipse">
            <a:avLst/>
          </a:prstGeom>
          <a:solidFill>
            <a:schemeClr val="tx2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00" dirty="0">
                <a:solidFill>
                  <a:schemeClr val="bg1"/>
                </a:solidFill>
                <a:latin typeface="Arial" charset="0"/>
                <a:ea typeface="ヒラギノ角ゴ Pro W3" pitchFamily="-64" charset="-128"/>
              </a:rPr>
              <a:t>3</a:t>
            </a:r>
            <a:endParaRPr kumimoji="0" lang="en-GB" sz="1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ヒラギノ角ゴ Pro W3" pitchFamily="-64" charset="-128"/>
            </a:endParaRP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BA21844B-7647-4EF2-A941-F83AC9FE5B06}"/>
              </a:ext>
            </a:extLst>
          </p:cNvPr>
          <p:cNvSpPr/>
          <p:nvPr/>
        </p:nvSpPr>
        <p:spPr bwMode="auto">
          <a:xfrm>
            <a:off x="7010231" y="3340351"/>
            <a:ext cx="358857" cy="346234"/>
          </a:xfrm>
          <a:prstGeom prst="ellipse">
            <a:avLst/>
          </a:prstGeom>
          <a:solidFill>
            <a:schemeClr val="tx2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ヒラギノ角ゴ Pro W3" pitchFamily="-64" charset="-128"/>
              </a:rPr>
              <a:t>4</a:t>
            </a:r>
            <a:endParaRPr kumimoji="0" lang="en-GB" sz="1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ヒラギノ角ゴ Pro W3" pitchFamily="-6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286390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372873C-D06C-45DE-A562-F3ADBB4D16F8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468313" y="1150144"/>
            <a:ext cx="8415711" cy="3351610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/>
              <a:t>Important exercise to communicate the enhanced address elements in ISO 20022 and to clarify which elements are mandatory, expected, conditionally expected, optional or not to be use in a certain market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/>
              <a:t>All elements are to be used and supported as each structured address element has been flagged as optional by at least one market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/>
              <a:t>There are clear trends visible for some of the elements, e.g. post code, street name and number are largely expected by markets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/>
              <a:t>No clear trends for other elements, e.g. for town location name local recommendations will apply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8B6A14F9-1091-4228-95CD-161A8731C9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Conclusions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DE1CCA3-8A2B-4FE3-8735-B3A101D41F0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320B71-EC71-4A7E-8C8A-9C555B387A1C}" type="slidenum">
              <a:rPr lang="en-GB" smtClean="0"/>
              <a:pPr>
                <a:defRPr/>
              </a:pPr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781810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8B6A14F9-1091-4228-95CD-161A8731C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3551" y="411956"/>
            <a:ext cx="8404225" cy="633413"/>
          </a:xfrm>
        </p:spPr>
        <p:txBody>
          <a:bodyPr wrap="square" anchor="t">
            <a:normAutofit/>
          </a:bodyPr>
          <a:lstStyle/>
          <a:p>
            <a:r>
              <a:rPr lang="en-GB" sz="2000" dirty="0"/>
              <a:t>Recommended ISO20022 element usage for local addresses (by country)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DE1CCA3-8A2B-4FE3-8735-B3A101D41F0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4357688" y="4856163"/>
            <a:ext cx="414337" cy="138112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  <a:defRPr/>
            </a:pPr>
            <a:fld id="{44320B71-EC71-4A7E-8C8A-9C555B387A1C}" type="slidenum">
              <a:rPr lang="en-GB" sz="800" smtClean="0"/>
              <a:pPr>
                <a:spcAft>
                  <a:spcPts val="600"/>
                </a:spcAft>
                <a:defRPr/>
              </a:pPr>
              <a:t>5</a:t>
            </a:fld>
            <a:endParaRPr lang="en-GB" sz="80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04B286B-F5A3-463F-A217-0960E70C29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3551" y="1093838"/>
            <a:ext cx="8518967" cy="32805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85055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372873C-D06C-45DE-A562-F3ADBB4D16F8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468313" y="1150144"/>
            <a:ext cx="8415711" cy="3351610"/>
          </a:xfrm>
        </p:spPr>
        <p:txBody>
          <a:bodyPr/>
          <a:lstStyle/>
          <a:p>
            <a:r>
              <a:rPr lang="en-US" sz="1600" dirty="0"/>
              <a:t>The introduction of structured address information for debtor and creditor in payment messages is a key business benefit of the migration to ISO 20022</a:t>
            </a:r>
          </a:p>
          <a:p>
            <a:r>
              <a:rPr lang="en-US" sz="1600" dirty="0"/>
              <a:t>It follows a staggered approach due to the need of interoperability during the co-existence phase of ISO 20022 MX and FIN MT messages between Nov 2022 and Nov 2025: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600" dirty="0"/>
              <a:t>In general, if address must be used, it is recommended to use structured address only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600" b="1" dirty="0"/>
              <a:t>As of Nov 2022: </a:t>
            </a:r>
            <a:r>
              <a:rPr lang="en-GB" sz="1600" dirty="0"/>
              <a:t>Effective with the start of the </a:t>
            </a:r>
            <a:r>
              <a:rPr lang="de-DE" sz="1600" dirty="0"/>
              <a:t>MX-MT </a:t>
            </a:r>
            <a:r>
              <a:rPr lang="en-GB" sz="1600" dirty="0"/>
              <a:t>co-existence phase it is expected to use a structured address of the Debtor and Creditor, if a payment is initiated by the Debtor’s Agent in ISO 20022 which will be the case for T2 participants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600" b="1" dirty="0"/>
              <a:t>As of Nov 2023: </a:t>
            </a:r>
            <a:r>
              <a:rPr lang="en-US" sz="1600" dirty="0"/>
              <a:t>Also for payments initiated on FIN or by an MI not on ISO 20022 yet, the same strong recommendation to use a structured address of the Debtor and Creditor applies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600" b="1" dirty="0"/>
              <a:t>As of Nov 2025: </a:t>
            </a:r>
            <a:r>
              <a:rPr lang="en-US" sz="1600" dirty="0"/>
              <a:t>The unstructured “address line” element will be removed in payment messages</a:t>
            </a:r>
            <a:endParaRPr lang="en-US" sz="1600" u="sng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8B6A14F9-1091-4228-95CD-161A8731C9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000" dirty="0"/>
              <a:t>Annex – Roadmap to structured address information of debtor and creditor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DE1CCA3-8A2B-4FE3-8735-B3A101D41F0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320B71-EC71-4A7E-8C8A-9C555B387A1C}" type="slidenum">
              <a:rPr lang="en-GB" smtClean="0"/>
              <a:pPr>
                <a:defRPr/>
              </a:pPr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5913172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GENDA_1_ASSOC" val="-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GENDA_2" val="-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GENDA_3" val="-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GENDA_1" val="-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GENDA_2_ASSOC" val="-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GENDA_3_ASSOC" val="-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GENDA_2" val="-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GENDA_3" val="-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GENDA_2" val="-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GENDA_2" val="-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GENDA_2" val="-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GENDA_2_ASSOC" val="-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GENDA_2" val="-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GENDA_3_ASSOC" val="-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GENDA_2" val="-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GENDA_3" val="-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GENDA_1" val="-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GENDA_1_ASSOC" val="-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GENDA_2_ASSOC" val="-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GENDA_3_ASSOC" val="-1"/>
</p:tagLst>
</file>

<file path=ppt/theme/theme1.xml><?xml version="1.0" encoding="utf-8"?>
<a:theme xmlns:a="http://schemas.openxmlformats.org/drawingml/2006/main" name="ECB Default 16x9">
  <a:themeElements>
    <a:clrScheme name="___FINAL___ECB___">
      <a:dk1>
        <a:srgbClr val="585858"/>
      </a:dk1>
      <a:lt1>
        <a:srgbClr val="FFFFFF"/>
      </a:lt1>
      <a:dk2>
        <a:srgbClr val="003399"/>
      </a:dk2>
      <a:lt2>
        <a:srgbClr val="BEBEBE"/>
      </a:lt2>
      <a:accent1>
        <a:srgbClr val="003399"/>
      </a:accent1>
      <a:accent2>
        <a:srgbClr val="4078B8"/>
      </a:accent2>
      <a:accent3>
        <a:srgbClr val="AF7598"/>
      </a:accent3>
      <a:accent4>
        <a:srgbClr val="682E32"/>
      </a:accent4>
      <a:accent5>
        <a:srgbClr val="EAC568"/>
      </a:accent5>
      <a:accent6>
        <a:srgbClr val="77B37F"/>
      </a:accent6>
      <a:hlink>
        <a:srgbClr val="5FA3DB"/>
      </a:hlink>
      <a:folHlink>
        <a:srgbClr val="A50021"/>
      </a:folHlink>
    </a:clrScheme>
    <a:fontScheme name="5_Leere Präsentation">
      <a:majorFont>
        <a:latin typeface="Arial Black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tx2"/>
        </a:solidFill>
        <a:ln w="9525" cap="flat" cmpd="sng" algn="ctr">
          <a:solidFill>
            <a:schemeClr val="tx2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de-D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pitchFamily="-6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tx2"/>
        </a:solidFill>
        <a:ln w="9525" cap="flat" cmpd="sng" algn="ctr">
          <a:solidFill>
            <a:schemeClr val="tx2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de-D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pitchFamily="-64" charset="-128"/>
          </a:defRPr>
        </a:defPPr>
      </a:lstStyle>
    </a:lnDef>
  </a:objectDefaults>
  <a:extraClrSchemeLst>
    <a:extraClrScheme>
      <a:clrScheme name="5_Leere Präsentation 1">
        <a:dk1>
          <a:srgbClr val="585858"/>
        </a:dk1>
        <a:lt1>
          <a:srgbClr val="FFFFFF"/>
        </a:lt1>
        <a:dk2>
          <a:srgbClr val="003399"/>
        </a:dk2>
        <a:lt2>
          <a:srgbClr val="BEBEBE"/>
        </a:lt2>
        <a:accent1>
          <a:srgbClr val="4078B8"/>
        </a:accent1>
        <a:accent2>
          <a:srgbClr val="000066"/>
        </a:accent2>
        <a:accent3>
          <a:srgbClr val="FFFFFF"/>
        </a:accent3>
        <a:accent4>
          <a:srgbClr val="4A4A4A"/>
        </a:accent4>
        <a:accent5>
          <a:srgbClr val="AFBED8"/>
        </a:accent5>
        <a:accent6>
          <a:srgbClr val="00005C"/>
        </a:accent6>
        <a:hlink>
          <a:srgbClr val="008080"/>
        </a:hlink>
        <a:folHlink>
          <a:srgbClr val="A5002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426</Words>
  <Application>Microsoft Office PowerPoint</Application>
  <PresentationFormat>On-screen Show (16:9)</PresentationFormat>
  <Paragraphs>43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Arial Black</vt:lpstr>
      <vt:lpstr>Calibri</vt:lpstr>
      <vt:lpstr>Times</vt:lpstr>
      <vt:lpstr>ECB Default 16x9</vt:lpstr>
      <vt:lpstr>Functional topics</vt:lpstr>
      <vt:lpstr>Structured postal address – Written procedure</vt:lpstr>
      <vt:lpstr>Aggregated results – Written procedure</vt:lpstr>
      <vt:lpstr>Conclusions</vt:lpstr>
      <vt:lpstr>Recommended ISO20022 element usage for local addresses (by country)</vt:lpstr>
      <vt:lpstr>Annex – Roadmap to structured address information of debtor and creditor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Functional topics</dc:title>
  <dc:creator>Kozok, Marek</dc:creator>
  <cp:lastModifiedBy>Bersos, Dimitris</cp:lastModifiedBy>
  <cp:revision>5</cp:revision>
  <dcterms:created xsi:type="dcterms:W3CDTF">2021-05-20T20:43:29Z</dcterms:created>
  <dcterms:modified xsi:type="dcterms:W3CDTF">2021-05-21T14:31:36Z</dcterms:modified>
</cp:coreProperties>
</file>